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2"/>
    <p:sldId id="257" r:id="rId3"/>
    <p:sldId id="258" r:id="rId4"/>
    <p:sldId id="259" r:id="rId5"/>
    <p:sldId id="265" r:id="rId6"/>
    <p:sldId id="266" r:id="rId7"/>
    <p:sldId id="267" r:id="rId8"/>
    <p:sldId id="260" r:id="rId9"/>
    <p:sldId id="264" r:id="rId10"/>
    <p:sldId id="262" r:id="rId11"/>
    <p:sldId id="263" r:id="rId12"/>
  </p:sldIdLst>
  <p:sldSz cx="9144000" cy="5143500" type="screen16x9"/>
  <p:notesSz cx="51435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0A935CA-50A2-49FB-BC5B-DD1C00C81D26}" type="doc">
      <dgm:prSet loTypeId="urn:microsoft.com/office/officeart/2005/8/layout/vList2" loCatId="list" qsTypeId="urn:microsoft.com/office/officeart/2005/8/quickstyle/3d3" qsCatId="3D" csTypeId="urn:microsoft.com/office/officeart/2005/8/colors/accent1_1" csCatId="accent1"/>
      <dgm:spPr/>
      <dgm:t>
        <a:bodyPr/>
        <a:lstStyle/>
        <a:p>
          <a:endParaRPr lang="en-IN"/>
        </a:p>
      </dgm:t>
    </dgm:pt>
    <dgm:pt modelId="{257A1DF9-4FC4-4BE8-AC02-8E66B990773F}">
      <dgm:prSet/>
      <dgm:spPr/>
      <dgm:t>
        <a:bodyPr/>
        <a:lstStyle/>
        <a:p>
          <a:r>
            <a:rPr lang="en-US" b="1" i="0"/>
            <a:t>Integration:</a:t>
          </a:r>
          <a:r>
            <a:rPr lang="en-US" b="0" i="0"/>
            <a:t> ResQ-Notify is integrated with your vehicle's dashcam/go-pro or the ESP32-CAM microcontroller board, capturing real time video footage</a:t>
          </a:r>
          <a:r>
            <a:rPr lang="en-US"/>
            <a:t>.</a:t>
          </a:r>
          <a:endParaRPr lang="en-IN"/>
        </a:p>
      </dgm:t>
    </dgm:pt>
    <dgm:pt modelId="{357B296F-62AC-4394-8A04-767E882C1C89}" type="parTrans" cxnId="{20F7F230-C390-4206-AC36-0EC547EFE9BC}">
      <dgm:prSet/>
      <dgm:spPr/>
      <dgm:t>
        <a:bodyPr/>
        <a:lstStyle/>
        <a:p>
          <a:endParaRPr lang="en-IN"/>
        </a:p>
      </dgm:t>
    </dgm:pt>
    <dgm:pt modelId="{1F636B8A-B4BC-44B0-A89A-49E8195F6237}" type="sibTrans" cxnId="{20F7F230-C390-4206-AC36-0EC547EFE9BC}">
      <dgm:prSet/>
      <dgm:spPr/>
      <dgm:t>
        <a:bodyPr/>
        <a:lstStyle/>
        <a:p>
          <a:endParaRPr lang="en-IN"/>
        </a:p>
      </dgm:t>
    </dgm:pt>
    <dgm:pt modelId="{B5585753-2265-48BD-A519-6C6253D6115D}">
      <dgm:prSet/>
      <dgm:spPr/>
      <dgm:t>
        <a:bodyPr/>
        <a:lstStyle/>
        <a:p>
          <a:r>
            <a:rPr lang="en-IN" b="1" i="0"/>
            <a:t>Deep Learning </a:t>
          </a:r>
          <a:r>
            <a:rPr lang="en-IN" b="1"/>
            <a:t>Model: </a:t>
          </a:r>
          <a:r>
            <a:rPr lang="en-IN"/>
            <a:t>Our deep learning model(trained to detect crashes) on the server will take the real time video as input.</a:t>
          </a:r>
        </a:p>
      </dgm:t>
    </dgm:pt>
    <dgm:pt modelId="{4B3925B3-00C1-4C4F-9315-44CDE4EF4446}" type="parTrans" cxnId="{E60C7F61-3172-4B39-B42B-8F745080D516}">
      <dgm:prSet/>
      <dgm:spPr/>
      <dgm:t>
        <a:bodyPr/>
        <a:lstStyle/>
        <a:p>
          <a:endParaRPr lang="en-IN"/>
        </a:p>
      </dgm:t>
    </dgm:pt>
    <dgm:pt modelId="{EAEC7FF3-8F92-46F4-9CDB-E7FA41F20F14}" type="sibTrans" cxnId="{E60C7F61-3172-4B39-B42B-8F745080D516}">
      <dgm:prSet/>
      <dgm:spPr/>
      <dgm:t>
        <a:bodyPr/>
        <a:lstStyle/>
        <a:p>
          <a:endParaRPr lang="en-IN"/>
        </a:p>
      </dgm:t>
    </dgm:pt>
    <dgm:pt modelId="{A9F8E02E-1B9F-4049-BBDE-28B280F57E37}">
      <dgm:prSet/>
      <dgm:spPr/>
      <dgm:t>
        <a:bodyPr/>
        <a:lstStyle/>
        <a:p>
          <a:r>
            <a:rPr lang="en-IN" b="1"/>
            <a:t>Crash Detection: </a:t>
          </a:r>
          <a:r>
            <a:rPr lang="en-IN"/>
            <a:t>If a crash is detected, then our emergency response system will get active. </a:t>
          </a:r>
        </a:p>
      </dgm:t>
    </dgm:pt>
    <dgm:pt modelId="{81D834A1-DCEE-42A5-A13C-0E26253224EE}" type="parTrans" cxnId="{6BAE06E5-4897-448D-B083-69BC2E23DF0A}">
      <dgm:prSet/>
      <dgm:spPr/>
      <dgm:t>
        <a:bodyPr/>
        <a:lstStyle/>
        <a:p>
          <a:endParaRPr lang="en-IN"/>
        </a:p>
      </dgm:t>
    </dgm:pt>
    <dgm:pt modelId="{661EB878-B1BE-41CB-9AF3-D075CBAB732A}" type="sibTrans" cxnId="{6BAE06E5-4897-448D-B083-69BC2E23DF0A}">
      <dgm:prSet/>
      <dgm:spPr/>
      <dgm:t>
        <a:bodyPr/>
        <a:lstStyle/>
        <a:p>
          <a:endParaRPr lang="en-IN"/>
        </a:p>
      </dgm:t>
    </dgm:pt>
    <dgm:pt modelId="{B270F5D3-C68D-4D5D-B0EF-CE298648BE03}" type="pres">
      <dgm:prSet presAssocID="{10A935CA-50A2-49FB-BC5B-DD1C00C81D26}" presName="linear" presStyleCnt="0">
        <dgm:presLayoutVars>
          <dgm:animLvl val="lvl"/>
          <dgm:resizeHandles val="exact"/>
        </dgm:presLayoutVars>
      </dgm:prSet>
      <dgm:spPr/>
    </dgm:pt>
    <dgm:pt modelId="{328BE5FB-056C-462C-96ED-7742A1911A33}" type="pres">
      <dgm:prSet presAssocID="{257A1DF9-4FC4-4BE8-AC02-8E66B990773F}" presName="parentText" presStyleLbl="node1" presStyleIdx="0" presStyleCnt="3">
        <dgm:presLayoutVars>
          <dgm:chMax val="0"/>
          <dgm:bulletEnabled val="1"/>
        </dgm:presLayoutVars>
      </dgm:prSet>
      <dgm:spPr/>
    </dgm:pt>
    <dgm:pt modelId="{B574AF8C-8EC5-40BA-A199-C4936185984D}" type="pres">
      <dgm:prSet presAssocID="{1F636B8A-B4BC-44B0-A89A-49E8195F6237}" presName="spacer" presStyleCnt="0"/>
      <dgm:spPr/>
    </dgm:pt>
    <dgm:pt modelId="{FF5B36EA-A749-4760-B364-634C7F2D43AB}" type="pres">
      <dgm:prSet presAssocID="{B5585753-2265-48BD-A519-6C6253D6115D}" presName="parentText" presStyleLbl="node1" presStyleIdx="1" presStyleCnt="3">
        <dgm:presLayoutVars>
          <dgm:chMax val="0"/>
          <dgm:bulletEnabled val="1"/>
        </dgm:presLayoutVars>
      </dgm:prSet>
      <dgm:spPr/>
    </dgm:pt>
    <dgm:pt modelId="{9567CFFA-A00C-492F-B45E-163F985D6A83}" type="pres">
      <dgm:prSet presAssocID="{EAEC7FF3-8F92-46F4-9CDB-E7FA41F20F14}" presName="spacer" presStyleCnt="0"/>
      <dgm:spPr/>
    </dgm:pt>
    <dgm:pt modelId="{6397509B-F100-41EE-999D-B4FA15EE6BD7}" type="pres">
      <dgm:prSet presAssocID="{A9F8E02E-1B9F-4049-BBDE-28B280F57E37}" presName="parentText" presStyleLbl="node1" presStyleIdx="2" presStyleCnt="3">
        <dgm:presLayoutVars>
          <dgm:chMax val="0"/>
          <dgm:bulletEnabled val="1"/>
        </dgm:presLayoutVars>
      </dgm:prSet>
      <dgm:spPr/>
    </dgm:pt>
  </dgm:ptLst>
  <dgm:cxnLst>
    <dgm:cxn modelId="{D7EDA717-06EF-4E1F-87F8-C8011DCB38DB}" type="presOf" srcId="{B5585753-2265-48BD-A519-6C6253D6115D}" destId="{FF5B36EA-A749-4760-B364-634C7F2D43AB}" srcOrd="0" destOrd="0" presId="urn:microsoft.com/office/officeart/2005/8/layout/vList2"/>
    <dgm:cxn modelId="{20F7F230-C390-4206-AC36-0EC547EFE9BC}" srcId="{10A935CA-50A2-49FB-BC5B-DD1C00C81D26}" destId="{257A1DF9-4FC4-4BE8-AC02-8E66B990773F}" srcOrd="0" destOrd="0" parTransId="{357B296F-62AC-4394-8A04-767E882C1C89}" sibTransId="{1F636B8A-B4BC-44B0-A89A-49E8195F6237}"/>
    <dgm:cxn modelId="{E60C7F61-3172-4B39-B42B-8F745080D516}" srcId="{10A935CA-50A2-49FB-BC5B-DD1C00C81D26}" destId="{B5585753-2265-48BD-A519-6C6253D6115D}" srcOrd="1" destOrd="0" parTransId="{4B3925B3-00C1-4C4F-9315-44CDE4EF4446}" sibTransId="{EAEC7FF3-8F92-46F4-9CDB-E7FA41F20F14}"/>
    <dgm:cxn modelId="{34E81547-C5AE-463D-B4B7-08AB9D598992}" type="presOf" srcId="{257A1DF9-4FC4-4BE8-AC02-8E66B990773F}" destId="{328BE5FB-056C-462C-96ED-7742A1911A33}" srcOrd="0" destOrd="0" presId="urn:microsoft.com/office/officeart/2005/8/layout/vList2"/>
    <dgm:cxn modelId="{3F9871E2-3652-42D3-9D02-F5DB837F950D}" type="presOf" srcId="{10A935CA-50A2-49FB-BC5B-DD1C00C81D26}" destId="{B270F5D3-C68D-4D5D-B0EF-CE298648BE03}" srcOrd="0" destOrd="0" presId="urn:microsoft.com/office/officeart/2005/8/layout/vList2"/>
    <dgm:cxn modelId="{6BAE06E5-4897-448D-B083-69BC2E23DF0A}" srcId="{10A935CA-50A2-49FB-BC5B-DD1C00C81D26}" destId="{A9F8E02E-1B9F-4049-BBDE-28B280F57E37}" srcOrd="2" destOrd="0" parTransId="{81D834A1-DCEE-42A5-A13C-0E26253224EE}" sibTransId="{661EB878-B1BE-41CB-9AF3-D075CBAB732A}"/>
    <dgm:cxn modelId="{00C842E5-C2C7-419A-B2E0-8995E726E6C4}" type="presOf" srcId="{A9F8E02E-1B9F-4049-BBDE-28B280F57E37}" destId="{6397509B-F100-41EE-999D-B4FA15EE6BD7}" srcOrd="0" destOrd="0" presId="urn:microsoft.com/office/officeart/2005/8/layout/vList2"/>
    <dgm:cxn modelId="{73BCA926-234A-40ED-BA57-91927BF53938}" type="presParOf" srcId="{B270F5D3-C68D-4D5D-B0EF-CE298648BE03}" destId="{328BE5FB-056C-462C-96ED-7742A1911A33}" srcOrd="0" destOrd="0" presId="urn:microsoft.com/office/officeart/2005/8/layout/vList2"/>
    <dgm:cxn modelId="{AAD9EAF5-AD79-4911-8380-3A4346D8B1D0}" type="presParOf" srcId="{B270F5D3-C68D-4D5D-B0EF-CE298648BE03}" destId="{B574AF8C-8EC5-40BA-A199-C4936185984D}" srcOrd="1" destOrd="0" presId="urn:microsoft.com/office/officeart/2005/8/layout/vList2"/>
    <dgm:cxn modelId="{0BDEB0BD-98B8-4DBA-BBD5-35B69EDE83BD}" type="presParOf" srcId="{B270F5D3-C68D-4D5D-B0EF-CE298648BE03}" destId="{FF5B36EA-A749-4760-B364-634C7F2D43AB}" srcOrd="2" destOrd="0" presId="urn:microsoft.com/office/officeart/2005/8/layout/vList2"/>
    <dgm:cxn modelId="{EC546574-C650-4361-BA0A-A230A8BBA939}" type="presParOf" srcId="{B270F5D3-C68D-4D5D-B0EF-CE298648BE03}" destId="{9567CFFA-A00C-492F-B45E-163F985D6A83}" srcOrd="3" destOrd="0" presId="urn:microsoft.com/office/officeart/2005/8/layout/vList2"/>
    <dgm:cxn modelId="{96D0EACE-0ED7-4671-AE6A-BDCBCD8F5365}" type="presParOf" srcId="{B270F5D3-C68D-4D5D-B0EF-CE298648BE03}" destId="{6397509B-F100-41EE-999D-B4FA15EE6BD7}" srcOrd="4"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48C51FB-5F29-45A1-B732-D4AB5953CE13}" type="doc">
      <dgm:prSet loTypeId="urn:microsoft.com/office/officeart/2005/8/layout/vList2" loCatId="list" qsTypeId="urn:microsoft.com/office/officeart/2005/8/quickstyle/3d3" qsCatId="3D" csTypeId="urn:microsoft.com/office/officeart/2005/8/colors/accent1_1" csCatId="accent1"/>
      <dgm:spPr/>
      <dgm:t>
        <a:bodyPr/>
        <a:lstStyle/>
        <a:p>
          <a:endParaRPr lang="en-IN"/>
        </a:p>
      </dgm:t>
    </dgm:pt>
    <dgm:pt modelId="{4F7C56C0-8451-4339-A0FE-35607239CC78}">
      <dgm:prSet/>
      <dgm:spPr/>
      <dgm:t>
        <a:bodyPr/>
        <a:lstStyle/>
        <a:p>
          <a:r>
            <a:rPr lang="en-IN"/>
            <a:t>In this, the user location and video of crash will be sent to the user via a email notification, WhatsApp message and a in app alert.</a:t>
          </a:r>
        </a:p>
      </dgm:t>
    </dgm:pt>
    <dgm:pt modelId="{99FFB145-B32A-4CE5-B5CB-12D4F4D6F127}" type="parTrans" cxnId="{02E9070C-EB4C-40FF-9974-680C5E39F781}">
      <dgm:prSet/>
      <dgm:spPr/>
      <dgm:t>
        <a:bodyPr/>
        <a:lstStyle/>
        <a:p>
          <a:endParaRPr lang="en-IN"/>
        </a:p>
      </dgm:t>
    </dgm:pt>
    <dgm:pt modelId="{5A2598E6-7672-434C-A89B-87D2C1350A31}" type="sibTrans" cxnId="{02E9070C-EB4C-40FF-9974-680C5E39F781}">
      <dgm:prSet/>
      <dgm:spPr/>
      <dgm:t>
        <a:bodyPr/>
        <a:lstStyle/>
        <a:p>
          <a:endParaRPr lang="en-IN"/>
        </a:p>
      </dgm:t>
    </dgm:pt>
    <dgm:pt modelId="{B8F7420F-E991-45F1-88A6-65A637395AC2}">
      <dgm:prSet/>
      <dgm:spPr/>
      <dgm:t>
        <a:bodyPr/>
        <a:lstStyle/>
        <a:p>
          <a:r>
            <a:rPr lang="en-IN"/>
            <a:t>The system will search and notify hospitals and police stations in the vicinity using the user’s live location. </a:t>
          </a:r>
        </a:p>
      </dgm:t>
    </dgm:pt>
    <dgm:pt modelId="{2D6D57A8-BA67-42B3-9EA4-B7B442B45E00}" type="parTrans" cxnId="{F4EC5842-4A0A-4471-BEB9-F47585441ADC}">
      <dgm:prSet/>
      <dgm:spPr/>
      <dgm:t>
        <a:bodyPr/>
        <a:lstStyle/>
        <a:p>
          <a:endParaRPr lang="en-IN"/>
        </a:p>
      </dgm:t>
    </dgm:pt>
    <dgm:pt modelId="{C4CF68ED-9450-452F-8CDD-25610C2A69E2}" type="sibTrans" cxnId="{F4EC5842-4A0A-4471-BEB9-F47585441ADC}">
      <dgm:prSet/>
      <dgm:spPr/>
      <dgm:t>
        <a:bodyPr/>
        <a:lstStyle/>
        <a:p>
          <a:endParaRPr lang="en-IN"/>
        </a:p>
      </dgm:t>
    </dgm:pt>
    <dgm:pt modelId="{609C642A-D442-4787-A3D8-33896E1AF53D}">
      <dgm:prSet/>
      <dgm:spPr/>
      <dgm:t>
        <a:bodyPr/>
        <a:lstStyle/>
        <a:p>
          <a:r>
            <a:rPr lang="en-IN"/>
            <a:t>The system will also notify any nearby ResQ-Notify users to save the user.</a:t>
          </a:r>
        </a:p>
      </dgm:t>
    </dgm:pt>
    <dgm:pt modelId="{984150CD-38C2-4C0C-B554-190DC928BEF8}" type="parTrans" cxnId="{4F83DC90-3AAE-4C77-9260-8322F8A04A9D}">
      <dgm:prSet/>
      <dgm:spPr/>
      <dgm:t>
        <a:bodyPr/>
        <a:lstStyle/>
        <a:p>
          <a:endParaRPr lang="en-IN"/>
        </a:p>
      </dgm:t>
    </dgm:pt>
    <dgm:pt modelId="{12B12071-F138-4E04-8892-D0F63FB2D3FC}" type="sibTrans" cxnId="{4F83DC90-3AAE-4C77-9260-8322F8A04A9D}">
      <dgm:prSet/>
      <dgm:spPr/>
      <dgm:t>
        <a:bodyPr/>
        <a:lstStyle/>
        <a:p>
          <a:endParaRPr lang="en-IN"/>
        </a:p>
      </dgm:t>
    </dgm:pt>
    <dgm:pt modelId="{7A6304EB-DA3F-402F-A15A-23983F45D802}" type="pres">
      <dgm:prSet presAssocID="{948C51FB-5F29-45A1-B732-D4AB5953CE13}" presName="linear" presStyleCnt="0">
        <dgm:presLayoutVars>
          <dgm:animLvl val="lvl"/>
          <dgm:resizeHandles val="exact"/>
        </dgm:presLayoutVars>
      </dgm:prSet>
      <dgm:spPr/>
    </dgm:pt>
    <dgm:pt modelId="{2256314C-3A48-41C0-BEF2-63C219A51134}" type="pres">
      <dgm:prSet presAssocID="{4F7C56C0-8451-4339-A0FE-35607239CC78}" presName="parentText" presStyleLbl="node1" presStyleIdx="0" presStyleCnt="3">
        <dgm:presLayoutVars>
          <dgm:chMax val="0"/>
          <dgm:bulletEnabled val="1"/>
        </dgm:presLayoutVars>
      </dgm:prSet>
      <dgm:spPr/>
    </dgm:pt>
    <dgm:pt modelId="{15C20EE8-5E66-45F4-A82A-258DB34999D7}" type="pres">
      <dgm:prSet presAssocID="{5A2598E6-7672-434C-A89B-87D2C1350A31}" presName="spacer" presStyleCnt="0"/>
      <dgm:spPr/>
    </dgm:pt>
    <dgm:pt modelId="{714A8FD7-0869-487C-9BBB-FB9514CD34D5}" type="pres">
      <dgm:prSet presAssocID="{B8F7420F-E991-45F1-88A6-65A637395AC2}" presName="parentText" presStyleLbl="node1" presStyleIdx="1" presStyleCnt="3">
        <dgm:presLayoutVars>
          <dgm:chMax val="0"/>
          <dgm:bulletEnabled val="1"/>
        </dgm:presLayoutVars>
      </dgm:prSet>
      <dgm:spPr/>
    </dgm:pt>
    <dgm:pt modelId="{2F907879-29E3-4C0E-9048-B1BC01342FBA}" type="pres">
      <dgm:prSet presAssocID="{C4CF68ED-9450-452F-8CDD-25610C2A69E2}" presName="spacer" presStyleCnt="0"/>
      <dgm:spPr/>
    </dgm:pt>
    <dgm:pt modelId="{4D3C301C-1CD1-4FDB-BDCA-5202F2EA9A81}" type="pres">
      <dgm:prSet presAssocID="{609C642A-D442-4787-A3D8-33896E1AF53D}" presName="parentText" presStyleLbl="node1" presStyleIdx="2" presStyleCnt="3">
        <dgm:presLayoutVars>
          <dgm:chMax val="0"/>
          <dgm:bulletEnabled val="1"/>
        </dgm:presLayoutVars>
      </dgm:prSet>
      <dgm:spPr/>
    </dgm:pt>
  </dgm:ptLst>
  <dgm:cxnLst>
    <dgm:cxn modelId="{02E9070C-EB4C-40FF-9974-680C5E39F781}" srcId="{948C51FB-5F29-45A1-B732-D4AB5953CE13}" destId="{4F7C56C0-8451-4339-A0FE-35607239CC78}" srcOrd="0" destOrd="0" parTransId="{99FFB145-B32A-4CE5-B5CB-12D4F4D6F127}" sibTransId="{5A2598E6-7672-434C-A89B-87D2C1350A31}"/>
    <dgm:cxn modelId="{22370840-78DA-46E6-9244-6585FDF48CD4}" type="presOf" srcId="{4F7C56C0-8451-4339-A0FE-35607239CC78}" destId="{2256314C-3A48-41C0-BEF2-63C219A51134}" srcOrd="0" destOrd="0" presId="urn:microsoft.com/office/officeart/2005/8/layout/vList2"/>
    <dgm:cxn modelId="{F4EC5842-4A0A-4471-BEB9-F47585441ADC}" srcId="{948C51FB-5F29-45A1-B732-D4AB5953CE13}" destId="{B8F7420F-E991-45F1-88A6-65A637395AC2}" srcOrd="1" destOrd="0" parTransId="{2D6D57A8-BA67-42B3-9EA4-B7B442B45E00}" sibTransId="{C4CF68ED-9450-452F-8CDD-25610C2A69E2}"/>
    <dgm:cxn modelId="{005BBC7B-9056-4625-951A-3CBB72622B38}" type="presOf" srcId="{948C51FB-5F29-45A1-B732-D4AB5953CE13}" destId="{7A6304EB-DA3F-402F-A15A-23983F45D802}" srcOrd="0" destOrd="0" presId="urn:microsoft.com/office/officeart/2005/8/layout/vList2"/>
    <dgm:cxn modelId="{4F83DC90-3AAE-4C77-9260-8322F8A04A9D}" srcId="{948C51FB-5F29-45A1-B732-D4AB5953CE13}" destId="{609C642A-D442-4787-A3D8-33896E1AF53D}" srcOrd="2" destOrd="0" parTransId="{984150CD-38C2-4C0C-B554-190DC928BEF8}" sibTransId="{12B12071-F138-4E04-8892-D0F63FB2D3FC}"/>
    <dgm:cxn modelId="{13D737DF-7919-47C1-AC35-B3804A2491E3}" type="presOf" srcId="{B8F7420F-E991-45F1-88A6-65A637395AC2}" destId="{714A8FD7-0869-487C-9BBB-FB9514CD34D5}" srcOrd="0" destOrd="0" presId="urn:microsoft.com/office/officeart/2005/8/layout/vList2"/>
    <dgm:cxn modelId="{2BBE9EFD-9249-403A-ABC2-6BA081A61B0D}" type="presOf" srcId="{609C642A-D442-4787-A3D8-33896E1AF53D}" destId="{4D3C301C-1CD1-4FDB-BDCA-5202F2EA9A81}" srcOrd="0" destOrd="0" presId="urn:microsoft.com/office/officeart/2005/8/layout/vList2"/>
    <dgm:cxn modelId="{A9B84CDF-33CC-4966-855E-1F4D143A090D}" type="presParOf" srcId="{7A6304EB-DA3F-402F-A15A-23983F45D802}" destId="{2256314C-3A48-41C0-BEF2-63C219A51134}" srcOrd="0" destOrd="0" presId="urn:microsoft.com/office/officeart/2005/8/layout/vList2"/>
    <dgm:cxn modelId="{BE0F657B-DBA0-4920-B6C4-E3356634776A}" type="presParOf" srcId="{7A6304EB-DA3F-402F-A15A-23983F45D802}" destId="{15C20EE8-5E66-45F4-A82A-258DB34999D7}" srcOrd="1" destOrd="0" presId="urn:microsoft.com/office/officeart/2005/8/layout/vList2"/>
    <dgm:cxn modelId="{69937257-EA08-43BE-8ED7-379D4E67C521}" type="presParOf" srcId="{7A6304EB-DA3F-402F-A15A-23983F45D802}" destId="{714A8FD7-0869-487C-9BBB-FB9514CD34D5}" srcOrd="2" destOrd="0" presId="urn:microsoft.com/office/officeart/2005/8/layout/vList2"/>
    <dgm:cxn modelId="{455C3047-A3B2-446B-A112-EB3BACF40F65}" type="presParOf" srcId="{7A6304EB-DA3F-402F-A15A-23983F45D802}" destId="{2F907879-29E3-4C0E-9048-B1BC01342FBA}" srcOrd="3" destOrd="0" presId="urn:microsoft.com/office/officeart/2005/8/layout/vList2"/>
    <dgm:cxn modelId="{4EE9EF40-A98C-4568-8193-31819A4017B7}" type="presParOf" srcId="{7A6304EB-DA3F-402F-A15A-23983F45D802}" destId="{4D3C301C-1CD1-4FDB-BDCA-5202F2EA9A81}"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789E52C-EA32-4595-8DD0-A4C61F9936D1}" type="doc">
      <dgm:prSet loTypeId="urn:microsoft.com/office/officeart/2005/8/layout/vList2" loCatId="list" qsTypeId="urn:microsoft.com/office/officeart/2005/8/quickstyle/3d3" qsCatId="3D" csTypeId="urn:microsoft.com/office/officeart/2005/8/colors/accent1_1" csCatId="accent1"/>
      <dgm:spPr/>
      <dgm:t>
        <a:bodyPr/>
        <a:lstStyle/>
        <a:p>
          <a:endParaRPr lang="en-IN"/>
        </a:p>
      </dgm:t>
    </dgm:pt>
    <dgm:pt modelId="{5362D091-40AD-4306-92D9-F45CF7501FEF}">
      <dgm:prSet/>
      <dgm:spPr/>
      <dgm:t>
        <a:bodyPr/>
        <a:lstStyle/>
        <a:p>
          <a:r>
            <a:rPr lang="en-IN" baseline="0"/>
            <a:t>AI MODEL: CNN Deep Learning Model</a:t>
          </a:r>
          <a:endParaRPr lang="en-IN"/>
        </a:p>
      </dgm:t>
    </dgm:pt>
    <dgm:pt modelId="{14280A21-6204-4F6F-814E-E4183EC98B33}" type="parTrans" cxnId="{4B6B06F0-7171-470B-8132-940C7EDEFAA6}">
      <dgm:prSet/>
      <dgm:spPr/>
      <dgm:t>
        <a:bodyPr/>
        <a:lstStyle/>
        <a:p>
          <a:endParaRPr lang="en-IN"/>
        </a:p>
      </dgm:t>
    </dgm:pt>
    <dgm:pt modelId="{83D77A14-2B35-4A06-AF8D-B8AF13C191E7}" type="sibTrans" cxnId="{4B6B06F0-7171-470B-8132-940C7EDEFAA6}">
      <dgm:prSet/>
      <dgm:spPr/>
      <dgm:t>
        <a:bodyPr/>
        <a:lstStyle/>
        <a:p>
          <a:endParaRPr lang="en-IN"/>
        </a:p>
      </dgm:t>
    </dgm:pt>
    <dgm:pt modelId="{9949D713-82B1-4C3C-8C0F-7DD2AF1C4BFE}">
      <dgm:prSet/>
      <dgm:spPr/>
      <dgm:t>
        <a:bodyPr/>
        <a:lstStyle/>
        <a:p>
          <a:r>
            <a:rPr lang="en-IN" baseline="0"/>
            <a:t>Database: Firebase and MongoDB</a:t>
          </a:r>
          <a:endParaRPr lang="en-IN"/>
        </a:p>
      </dgm:t>
    </dgm:pt>
    <dgm:pt modelId="{FF4A69EF-0B5E-4742-B28F-25BCBBD72904}" type="parTrans" cxnId="{2A1A2831-EA3F-4E61-BADE-CA632ED71863}">
      <dgm:prSet/>
      <dgm:spPr/>
      <dgm:t>
        <a:bodyPr/>
        <a:lstStyle/>
        <a:p>
          <a:endParaRPr lang="en-IN"/>
        </a:p>
      </dgm:t>
    </dgm:pt>
    <dgm:pt modelId="{7FD6C5A8-F6E0-4350-8E26-C1CDDD7C1D7A}" type="sibTrans" cxnId="{2A1A2831-EA3F-4E61-BADE-CA632ED71863}">
      <dgm:prSet/>
      <dgm:spPr/>
      <dgm:t>
        <a:bodyPr/>
        <a:lstStyle/>
        <a:p>
          <a:endParaRPr lang="en-IN"/>
        </a:p>
      </dgm:t>
    </dgm:pt>
    <dgm:pt modelId="{78AC7E92-0C22-45E4-A1ED-C3FA4B7B4395}">
      <dgm:prSet/>
      <dgm:spPr/>
      <dgm:t>
        <a:bodyPr/>
        <a:lstStyle/>
        <a:p>
          <a:r>
            <a:rPr lang="en-IN" baseline="0"/>
            <a:t>Frame work: Flutter</a:t>
          </a:r>
          <a:endParaRPr lang="en-IN"/>
        </a:p>
      </dgm:t>
    </dgm:pt>
    <dgm:pt modelId="{1264DA24-81CB-46FD-B484-951B2DD6759F}" type="parTrans" cxnId="{A7C8DD78-A53B-45CB-9853-D098CE124D58}">
      <dgm:prSet/>
      <dgm:spPr/>
      <dgm:t>
        <a:bodyPr/>
        <a:lstStyle/>
        <a:p>
          <a:endParaRPr lang="en-IN"/>
        </a:p>
      </dgm:t>
    </dgm:pt>
    <dgm:pt modelId="{51FDB870-C495-4E8D-AB95-EA4950AD8D0A}" type="sibTrans" cxnId="{A7C8DD78-A53B-45CB-9853-D098CE124D58}">
      <dgm:prSet/>
      <dgm:spPr/>
      <dgm:t>
        <a:bodyPr/>
        <a:lstStyle/>
        <a:p>
          <a:endParaRPr lang="en-IN"/>
        </a:p>
      </dgm:t>
    </dgm:pt>
    <dgm:pt modelId="{13220C39-6413-4B9F-B676-7547FB377B02}">
      <dgm:prSet/>
      <dgm:spPr/>
      <dgm:t>
        <a:bodyPr/>
        <a:lstStyle/>
        <a:p>
          <a:r>
            <a:rPr lang="en-IN" baseline="0"/>
            <a:t>Languages: Python and Dart</a:t>
          </a:r>
          <a:endParaRPr lang="en-IN"/>
        </a:p>
      </dgm:t>
    </dgm:pt>
    <dgm:pt modelId="{36BBBDC6-0A0E-4361-B2DF-24C337E9C2E3}" type="parTrans" cxnId="{4A3AFBD3-E147-4B0D-948F-7E041BCC0F5F}">
      <dgm:prSet/>
      <dgm:spPr/>
      <dgm:t>
        <a:bodyPr/>
        <a:lstStyle/>
        <a:p>
          <a:endParaRPr lang="en-IN"/>
        </a:p>
      </dgm:t>
    </dgm:pt>
    <dgm:pt modelId="{25DE4D33-AD9E-4427-B7FF-5AD2CD31651D}" type="sibTrans" cxnId="{4A3AFBD3-E147-4B0D-948F-7E041BCC0F5F}">
      <dgm:prSet/>
      <dgm:spPr/>
      <dgm:t>
        <a:bodyPr/>
        <a:lstStyle/>
        <a:p>
          <a:endParaRPr lang="en-IN"/>
        </a:p>
      </dgm:t>
    </dgm:pt>
    <dgm:pt modelId="{246AEE5B-8585-45B9-9B5B-F62C85B028AD}">
      <dgm:prSet/>
      <dgm:spPr/>
      <dgm:t>
        <a:bodyPr/>
        <a:lstStyle/>
        <a:p>
          <a:r>
            <a:rPr lang="en-IN" baseline="0"/>
            <a:t>API Frame work: Fast API</a:t>
          </a:r>
          <a:endParaRPr lang="en-IN"/>
        </a:p>
      </dgm:t>
    </dgm:pt>
    <dgm:pt modelId="{11AB35F2-2544-4CCB-949F-61C5EE811381}" type="parTrans" cxnId="{F21997EB-3DA8-4152-BBF6-F444E2C6E67D}">
      <dgm:prSet/>
      <dgm:spPr/>
      <dgm:t>
        <a:bodyPr/>
        <a:lstStyle/>
        <a:p>
          <a:endParaRPr lang="en-IN"/>
        </a:p>
      </dgm:t>
    </dgm:pt>
    <dgm:pt modelId="{211B5B54-B995-4B62-A3A7-95DD7C78E617}" type="sibTrans" cxnId="{F21997EB-3DA8-4152-BBF6-F444E2C6E67D}">
      <dgm:prSet/>
      <dgm:spPr/>
      <dgm:t>
        <a:bodyPr/>
        <a:lstStyle/>
        <a:p>
          <a:endParaRPr lang="en-IN"/>
        </a:p>
      </dgm:t>
    </dgm:pt>
    <dgm:pt modelId="{23AA3247-7870-466C-91B1-259F0F98CC8F}">
      <dgm:prSet/>
      <dgm:spPr/>
      <dgm:t>
        <a:bodyPr/>
        <a:lstStyle/>
        <a:p>
          <a:r>
            <a:rPr lang="en-IN" baseline="0"/>
            <a:t>Hardware: ESP32 Dash cam with WIFI Module</a:t>
          </a:r>
          <a:endParaRPr lang="en-IN"/>
        </a:p>
      </dgm:t>
    </dgm:pt>
    <dgm:pt modelId="{936EE5B6-4B7D-4EC4-9B5B-ED2A3CE33E42}" type="parTrans" cxnId="{8F1D378A-8AF1-42E1-95D1-A31B0A488A9E}">
      <dgm:prSet/>
      <dgm:spPr/>
      <dgm:t>
        <a:bodyPr/>
        <a:lstStyle/>
        <a:p>
          <a:endParaRPr lang="en-IN"/>
        </a:p>
      </dgm:t>
    </dgm:pt>
    <dgm:pt modelId="{960DEFEF-FD3D-49DF-9330-174373813B99}" type="sibTrans" cxnId="{8F1D378A-8AF1-42E1-95D1-A31B0A488A9E}">
      <dgm:prSet/>
      <dgm:spPr/>
      <dgm:t>
        <a:bodyPr/>
        <a:lstStyle/>
        <a:p>
          <a:endParaRPr lang="en-IN"/>
        </a:p>
      </dgm:t>
    </dgm:pt>
    <dgm:pt modelId="{A629BAC3-0408-4FFC-A92F-DAF85FCCF3BC}" type="pres">
      <dgm:prSet presAssocID="{C789E52C-EA32-4595-8DD0-A4C61F9936D1}" presName="linear" presStyleCnt="0">
        <dgm:presLayoutVars>
          <dgm:animLvl val="lvl"/>
          <dgm:resizeHandles val="exact"/>
        </dgm:presLayoutVars>
      </dgm:prSet>
      <dgm:spPr/>
    </dgm:pt>
    <dgm:pt modelId="{B86866A8-F6A7-4CAD-8874-E7132AAA4FB9}" type="pres">
      <dgm:prSet presAssocID="{5362D091-40AD-4306-92D9-F45CF7501FEF}" presName="parentText" presStyleLbl="node1" presStyleIdx="0" presStyleCnt="6">
        <dgm:presLayoutVars>
          <dgm:chMax val="0"/>
          <dgm:bulletEnabled val="1"/>
        </dgm:presLayoutVars>
      </dgm:prSet>
      <dgm:spPr/>
    </dgm:pt>
    <dgm:pt modelId="{265EBED4-8602-402D-ACAC-5F66DA04F129}" type="pres">
      <dgm:prSet presAssocID="{83D77A14-2B35-4A06-AF8D-B8AF13C191E7}" presName="spacer" presStyleCnt="0"/>
      <dgm:spPr/>
    </dgm:pt>
    <dgm:pt modelId="{8A4DD4BC-5116-4E02-A492-62B2D09B9D19}" type="pres">
      <dgm:prSet presAssocID="{9949D713-82B1-4C3C-8C0F-7DD2AF1C4BFE}" presName="parentText" presStyleLbl="node1" presStyleIdx="1" presStyleCnt="6">
        <dgm:presLayoutVars>
          <dgm:chMax val="0"/>
          <dgm:bulletEnabled val="1"/>
        </dgm:presLayoutVars>
      </dgm:prSet>
      <dgm:spPr/>
    </dgm:pt>
    <dgm:pt modelId="{DDB3D167-2EB6-4FE3-9C26-B6C3F347BE48}" type="pres">
      <dgm:prSet presAssocID="{7FD6C5A8-F6E0-4350-8E26-C1CDDD7C1D7A}" presName="spacer" presStyleCnt="0"/>
      <dgm:spPr/>
    </dgm:pt>
    <dgm:pt modelId="{C00A5AD7-8A08-4EC3-9F7C-EFC3C38987F1}" type="pres">
      <dgm:prSet presAssocID="{78AC7E92-0C22-45E4-A1ED-C3FA4B7B4395}" presName="parentText" presStyleLbl="node1" presStyleIdx="2" presStyleCnt="6">
        <dgm:presLayoutVars>
          <dgm:chMax val="0"/>
          <dgm:bulletEnabled val="1"/>
        </dgm:presLayoutVars>
      </dgm:prSet>
      <dgm:spPr/>
    </dgm:pt>
    <dgm:pt modelId="{BE18C1B9-21FA-4EC0-A1C0-A93A0BAA06F7}" type="pres">
      <dgm:prSet presAssocID="{51FDB870-C495-4E8D-AB95-EA4950AD8D0A}" presName="spacer" presStyleCnt="0"/>
      <dgm:spPr/>
    </dgm:pt>
    <dgm:pt modelId="{B556FE82-CE9C-4197-9546-267DF707D420}" type="pres">
      <dgm:prSet presAssocID="{13220C39-6413-4B9F-B676-7547FB377B02}" presName="parentText" presStyleLbl="node1" presStyleIdx="3" presStyleCnt="6">
        <dgm:presLayoutVars>
          <dgm:chMax val="0"/>
          <dgm:bulletEnabled val="1"/>
        </dgm:presLayoutVars>
      </dgm:prSet>
      <dgm:spPr/>
    </dgm:pt>
    <dgm:pt modelId="{A93B6389-FBF5-41EA-BD33-FDAC3E59075E}" type="pres">
      <dgm:prSet presAssocID="{25DE4D33-AD9E-4427-B7FF-5AD2CD31651D}" presName="spacer" presStyleCnt="0"/>
      <dgm:spPr/>
    </dgm:pt>
    <dgm:pt modelId="{117B9B72-6A9B-44F1-A2ED-F4F07E6A97F0}" type="pres">
      <dgm:prSet presAssocID="{246AEE5B-8585-45B9-9B5B-F62C85B028AD}" presName="parentText" presStyleLbl="node1" presStyleIdx="4" presStyleCnt="6">
        <dgm:presLayoutVars>
          <dgm:chMax val="0"/>
          <dgm:bulletEnabled val="1"/>
        </dgm:presLayoutVars>
      </dgm:prSet>
      <dgm:spPr/>
    </dgm:pt>
    <dgm:pt modelId="{F1CAA9F2-9421-48EA-B98B-E96D2B4B8CC3}" type="pres">
      <dgm:prSet presAssocID="{211B5B54-B995-4B62-A3A7-95DD7C78E617}" presName="spacer" presStyleCnt="0"/>
      <dgm:spPr/>
    </dgm:pt>
    <dgm:pt modelId="{A9935129-B142-4331-A5A1-9211584329FD}" type="pres">
      <dgm:prSet presAssocID="{23AA3247-7870-466C-91B1-259F0F98CC8F}" presName="parentText" presStyleLbl="node1" presStyleIdx="5" presStyleCnt="6">
        <dgm:presLayoutVars>
          <dgm:chMax val="0"/>
          <dgm:bulletEnabled val="1"/>
        </dgm:presLayoutVars>
      </dgm:prSet>
      <dgm:spPr/>
    </dgm:pt>
  </dgm:ptLst>
  <dgm:cxnLst>
    <dgm:cxn modelId="{AD826C25-35D2-4AAE-A742-A2094A2DAC9C}" type="presOf" srcId="{C789E52C-EA32-4595-8DD0-A4C61F9936D1}" destId="{A629BAC3-0408-4FFC-A92F-DAF85FCCF3BC}" srcOrd="0" destOrd="0" presId="urn:microsoft.com/office/officeart/2005/8/layout/vList2"/>
    <dgm:cxn modelId="{2A1A2831-EA3F-4E61-BADE-CA632ED71863}" srcId="{C789E52C-EA32-4595-8DD0-A4C61F9936D1}" destId="{9949D713-82B1-4C3C-8C0F-7DD2AF1C4BFE}" srcOrd="1" destOrd="0" parTransId="{FF4A69EF-0B5E-4742-B28F-25BCBBD72904}" sibTransId="{7FD6C5A8-F6E0-4350-8E26-C1CDDD7C1D7A}"/>
    <dgm:cxn modelId="{7321935C-A746-46BF-BF0C-58B0A12B4658}" type="presOf" srcId="{23AA3247-7870-466C-91B1-259F0F98CC8F}" destId="{A9935129-B142-4331-A5A1-9211584329FD}" srcOrd="0" destOrd="0" presId="urn:microsoft.com/office/officeart/2005/8/layout/vList2"/>
    <dgm:cxn modelId="{F7DF6C62-0928-4B2E-B26D-6E96F82615A2}" type="presOf" srcId="{5362D091-40AD-4306-92D9-F45CF7501FEF}" destId="{B86866A8-F6A7-4CAD-8874-E7132AAA4FB9}" srcOrd="0" destOrd="0" presId="urn:microsoft.com/office/officeart/2005/8/layout/vList2"/>
    <dgm:cxn modelId="{0CF93058-84A9-4077-91DD-C47E978EF20A}" type="presOf" srcId="{9949D713-82B1-4C3C-8C0F-7DD2AF1C4BFE}" destId="{8A4DD4BC-5116-4E02-A492-62B2D09B9D19}" srcOrd="0" destOrd="0" presId="urn:microsoft.com/office/officeart/2005/8/layout/vList2"/>
    <dgm:cxn modelId="{A7C8DD78-A53B-45CB-9853-D098CE124D58}" srcId="{C789E52C-EA32-4595-8DD0-A4C61F9936D1}" destId="{78AC7E92-0C22-45E4-A1ED-C3FA4B7B4395}" srcOrd="2" destOrd="0" parTransId="{1264DA24-81CB-46FD-B484-951B2DD6759F}" sibTransId="{51FDB870-C495-4E8D-AB95-EA4950AD8D0A}"/>
    <dgm:cxn modelId="{8F1D378A-8AF1-42E1-95D1-A31B0A488A9E}" srcId="{C789E52C-EA32-4595-8DD0-A4C61F9936D1}" destId="{23AA3247-7870-466C-91B1-259F0F98CC8F}" srcOrd="5" destOrd="0" parTransId="{936EE5B6-4B7D-4EC4-9B5B-ED2A3CE33E42}" sibTransId="{960DEFEF-FD3D-49DF-9330-174373813B99}"/>
    <dgm:cxn modelId="{5D7F288F-CA1D-4EC0-9E63-32EB864D5F4B}" type="presOf" srcId="{246AEE5B-8585-45B9-9B5B-F62C85B028AD}" destId="{117B9B72-6A9B-44F1-A2ED-F4F07E6A97F0}" srcOrd="0" destOrd="0" presId="urn:microsoft.com/office/officeart/2005/8/layout/vList2"/>
    <dgm:cxn modelId="{4A3AFBD3-E147-4B0D-948F-7E041BCC0F5F}" srcId="{C789E52C-EA32-4595-8DD0-A4C61F9936D1}" destId="{13220C39-6413-4B9F-B676-7547FB377B02}" srcOrd="3" destOrd="0" parTransId="{36BBBDC6-0A0E-4361-B2DF-24C337E9C2E3}" sibTransId="{25DE4D33-AD9E-4427-B7FF-5AD2CD31651D}"/>
    <dgm:cxn modelId="{EAB7C1E8-AE3B-49DA-BE11-4C13956F8180}" type="presOf" srcId="{78AC7E92-0C22-45E4-A1ED-C3FA4B7B4395}" destId="{C00A5AD7-8A08-4EC3-9F7C-EFC3C38987F1}" srcOrd="0" destOrd="0" presId="urn:microsoft.com/office/officeart/2005/8/layout/vList2"/>
    <dgm:cxn modelId="{71A354EB-5402-4F9C-B603-C1D40C68DB3E}" type="presOf" srcId="{13220C39-6413-4B9F-B676-7547FB377B02}" destId="{B556FE82-CE9C-4197-9546-267DF707D420}" srcOrd="0" destOrd="0" presId="urn:microsoft.com/office/officeart/2005/8/layout/vList2"/>
    <dgm:cxn modelId="{F21997EB-3DA8-4152-BBF6-F444E2C6E67D}" srcId="{C789E52C-EA32-4595-8DD0-A4C61F9936D1}" destId="{246AEE5B-8585-45B9-9B5B-F62C85B028AD}" srcOrd="4" destOrd="0" parTransId="{11AB35F2-2544-4CCB-949F-61C5EE811381}" sibTransId="{211B5B54-B995-4B62-A3A7-95DD7C78E617}"/>
    <dgm:cxn modelId="{4B6B06F0-7171-470B-8132-940C7EDEFAA6}" srcId="{C789E52C-EA32-4595-8DD0-A4C61F9936D1}" destId="{5362D091-40AD-4306-92D9-F45CF7501FEF}" srcOrd="0" destOrd="0" parTransId="{14280A21-6204-4F6F-814E-E4183EC98B33}" sibTransId="{83D77A14-2B35-4A06-AF8D-B8AF13C191E7}"/>
    <dgm:cxn modelId="{32172297-AC1D-4B09-B0F3-88DF2DB1B3B2}" type="presParOf" srcId="{A629BAC3-0408-4FFC-A92F-DAF85FCCF3BC}" destId="{B86866A8-F6A7-4CAD-8874-E7132AAA4FB9}" srcOrd="0" destOrd="0" presId="urn:microsoft.com/office/officeart/2005/8/layout/vList2"/>
    <dgm:cxn modelId="{8497CF79-A6E7-4E51-960A-B3EFC0A34CDB}" type="presParOf" srcId="{A629BAC3-0408-4FFC-A92F-DAF85FCCF3BC}" destId="{265EBED4-8602-402D-ACAC-5F66DA04F129}" srcOrd="1" destOrd="0" presId="urn:microsoft.com/office/officeart/2005/8/layout/vList2"/>
    <dgm:cxn modelId="{09D2E4D1-C6A0-46BC-83B7-6E2E17875A23}" type="presParOf" srcId="{A629BAC3-0408-4FFC-A92F-DAF85FCCF3BC}" destId="{8A4DD4BC-5116-4E02-A492-62B2D09B9D19}" srcOrd="2" destOrd="0" presId="urn:microsoft.com/office/officeart/2005/8/layout/vList2"/>
    <dgm:cxn modelId="{28B126A4-0C50-4DFB-9C17-C90DF365658C}" type="presParOf" srcId="{A629BAC3-0408-4FFC-A92F-DAF85FCCF3BC}" destId="{DDB3D167-2EB6-4FE3-9C26-B6C3F347BE48}" srcOrd="3" destOrd="0" presId="urn:microsoft.com/office/officeart/2005/8/layout/vList2"/>
    <dgm:cxn modelId="{4E959827-8BB0-40F1-A354-7919951B7207}" type="presParOf" srcId="{A629BAC3-0408-4FFC-A92F-DAF85FCCF3BC}" destId="{C00A5AD7-8A08-4EC3-9F7C-EFC3C38987F1}" srcOrd="4" destOrd="0" presId="urn:microsoft.com/office/officeart/2005/8/layout/vList2"/>
    <dgm:cxn modelId="{03869A4F-A45C-4EAA-AA03-035BE6CFABBF}" type="presParOf" srcId="{A629BAC3-0408-4FFC-A92F-DAF85FCCF3BC}" destId="{BE18C1B9-21FA-4EC0-A1C0-A93A0BAA06F7}" srcOrd="5" destOrd="0" presId="urn:microsoft.com/office/officeart/2005/8/layout/vList2"/>
    <dgm:cxn modelId="{E2DCE4ED-94A0-4261-92B9-AAD0DBA2FFCE}" type="presParOf" srcId="{A629BAC3-0408-4FFC-A92F-DAF85FCCF3BC}" destId="{B556FE82-CE9C-4197-9546-267DF707D420}" srcOrd="6" destOrd="0" presId="urn:microsoft.com/office/officeart/2005/8/layout/vList2"/>
    <dgm:cxn modelId="{116667A7-5E41-4DCD-9054-51AE87217CA3}" type="presParOf" srcId="{A629BAC3-0408-4FFC-A92F-DAF85FCCF3BC}" destId="{A93B6389-FBF5-41EA-BD33-FDAC3E59075E}" srcOrd="7" destOrd="0" presId="urn:microsoft.com/office/officeart/2005/8/layout/vList2"/>
    <dgm:cxn modelId="{51BE38E4-131B-495F-BD66-4117CEA664D9}" type="presParOf" srcId="{A629BAC3-0408-4FFC-A92F-DAF85FCCF3BC}" destId="{117B9B72-6A9B-44F1-A2ED-F4F07E6A97F0}" srcOrd="8" destOrd="0" presId="urn:microsoft.com/office/officeart/2005/8/layout/vList2"/>
    <dgm:cxn modelId="{9F2EFF82-81D5-4992-97A5-BDDC7F20A0E4}" type="presParOf" srcId="{A629BAC3-0408-4FFC-A92F-DAF85FCCF3BC}" destId="{F1CAA9F2-9421-48EA-B98B-E96D2B4B8CC3}" srcOrd="9" destOrd="0" presId="urn:microsoft.com/office/officeart/2005/8/layout/vList2"/>
    <dgm:cxn modelId="{ED31787F-E307-41AD-BDF4-85E1922313BB}" type="presParOf" srcId="{A629BAC3-0408-4FFC-A92F-DAF85FCCF3BC}" destId="{A9935129-B142-4331-A5A1-9211584329FD}" srcOrd="10"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8BE5FB-056C-462C-96ED-7742A1911A33}">
      <dsp:nvSpPr>
        <dsp:cNvPr id="0" name=""/>
        <dsp:cNvSpPr/>
      </dsp:nvSpPr>
      <dsp:spPr>
        <a:xfrm>
          <a:off x="0" y="99944"/>
          <a:ext cx="5582509" cy="895050"/>
        </a:xfrm>
        <a:prstGeom prst="roundRect">
          <a:avLst/>
        </a:prstGeom>
        <a:solidFill>
          <a:schemeClr val="l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1" i="0" kern="1200"/>
            <a:t>Integration:</a:t>
          </a:r>
          <a:r>
            <a:rPr lang="en-US" sz="1700" b="0" i="0" kern="1200"/>
            <a:t> ResQ-Notify is integrated with your vehicle's dashcam/go-pro or the ESP32-CAM microcontroller board, capturing real time video footage</a:t>
          </a:r>
          <a:r>
            <a:rPr lang="en-US" sz="1700" kern="1200"/>
            <a:t>.</a:t>
          </a:r>
          <a:endParaRPr lang="en-IN" sz="1700" kern="1200"/>
        </a:p>
      </dsp:txBody>
      <dsp:txXfrm>
        <a:off x="43693" y="143637"/>
        <a:ext cx="5495123" cy="807664"/>
      </dsp:txXfrm>
    </dsp:sp>
    <dsp:sp modelId="{FF5B36EA-A749-4760-B364-634C7F2D43AB}">
      <dsp:nvSpPr>
        <dsp:cNvPr id="0" name=""/>
        <dsp:cNvSpPr/>
      </dsp:nvSpPr>
      <dsp:spPr>
        <a:xfrm>
          <a:off x="0" y="1043955"/>
          <a:ext cx="5582509" cy="895050"/>
        </a:xfrm>
        <a:prstGeom prst="roundRect">
          <a:avLst/>
        </a:prstGeom>
        <a:solidFill>
          <a:schemeClr val="l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IN" sz="1700" b="1" i="0" kern="1200"/>
            <a:t>Deep Learning </a:t>
          </a:r>
          <a:r>
            <a:rPr lang="en-IN" sz="1700" b="1" kern="1200"/>
            <a:t>Model: </a:t>
          </a:r>
          <a:r>
            <a:rPr lang="en-IN" sz="1700" kern="1200"/>
            <a:t>Our deep learning model(trained to detect crashes) on the server will take the real time video as input.</a:t>
          </a:r>
        </a:p>
      </dsp:txBody>
      <dsp:txXfrm>
        <a:off x="43693" y="1087648"/>
        <a:ext cx="5495123" cy="807664"/>
      </dsp:txXfrm>
    </dsp:sp>
    <dsp:sp modelId="{6397509B-F100-41EE-999D-B4FA15EE6BD7}">
      <dsp:nvSpPr>
        <dsp:cNvPr id="0" name=""/>
        <dsp:cNvSpPr/>
      </dsp:nvSpPr>
      <dsp:spPr>
        <a:xfrm>
          <a:off x="0" y="1987965"/>
          <a:ext cx="5582509" cy="895050"/>
        </a:xfrm>
        <a:prstGeom prst="roundRect">
          <a:avLst/>
        </a:prstGeom>
        <a:solidFill>
          <a:schemeClr val="l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IN" sz="1700" b="1" kern="1200"/>
            <a:t>Crash Detection: </a:t>
          </a:r>
          <a:r>
            <a:rPr lang="en-IN" sz="1700" kern="1200"/>
            <a:t>If a crash is detected, then our emergency response system will get active. </a:t>
          </a:r>
        </a:p>
      </dsp:txBody>
      <dsp:txXfrm>
        <a:off x="43693" y="2031658"/>
        <a:ext cx="5495123" cy="80766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56314C-3A48-41C0-BEF2-63C219A51134}">
      <dsp:nvSpPr>
        <dsp:cNvPr id="0" name=""/>
        <dsp:cNvSpPr/>
      </dsp:nvSpPr>
      <dsp:spPr>
        <a:xfrm>
          <a:off x="0" y="18090"/>
          <a:ext cx="5582509" cy="947699"/>
        </a:xfrm>
        <a:prstGeom prst="roundRect">
          <a:avLst/>
        </a:prstGeom>
        <a:solidFill>
          <a:schemeClr val="l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800" kern="1200"/>
            <a:t>In this, the user location and video of crash will be sent to the user via a email notification, WhatsApp message and a in app alert.</a:t>
          </a:r>
        </a:p>
      </dsp:txBody>
      <dsp:txXfrm>
        <a:off x="46263" y="64353"/>
        <a:ext cx="5489983" cy="855173"/>
      </dsp:txXfrm>
    </dsp:sp>
    <dsp:sp modelId="{714A8FD7-0869-487C-9BBB-FB9514CD34D5}">
      <dsp:nvSpPr>
        <dsp:cNvPr id="0" name=""/>
        <dsp:cNvSpPr/>
      </dsp:nvSpPr>
      <dsp:spPr>
        <a:xfrm>
          <a:off x="0" y="1017630"/>
          <a:ext cx="5582509" cy="947699"/>
        </a:xfrm>
        <a:prstGeom prst="roundRect">
          <a:avLst/>
        </a:prstGeom>
        <a:solidFill>
          <a:schemeClr val="l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800" kern="1200"/>
            <a:t>The system will search and notify hospitals and police stations in the vicinity using the user’s live location. </a:t>
          </a:r>
        </a:p>
      </dsp:txBody>
      <dsp:txXfrm>
        <a:off x="46263" y="1063893"/>
        <a:ext cx="5489983" cy="855173"/>
      </dsp:txXfrm>
    </dsp:sp>
    <dsp:sp modelId="{4D3C301C-1CD1-4FDB-BDCA-5202F2EA9A81}">
      <dsp:nvSpPr>
        <dsp:cNvPr id="0" name=""/>
        <dsp:cNvSpPr/>
      </dsp:nvSpPr>
      <dsp:spPr>
        <a:xfrm>
          <a:off x="0" y="2017169"/>
          <a:ext cx="5582509" cy="947699"/>
        </a:xfrm>
        <a:prstGeom prst="roundRect">
          <a:avLst/>
        </a:prstGeom>
        <a:solidFill>
          <a:schemeClr val="l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800" kern="1200"/>
            <a:t>The system will also notify any nearby ResQ-Notify users to save the user.</a:t>
          </a:r>
        </a:p>
      </dsp:txBody>
      <dsp:txXfrm>
        <a:off x="46263" y="2063432"/>
        <a:ext cx="5489983" cy="85517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6866A8-F6A7-4CAD-8874-E7132AAA4FB9}">
      <dsp:nvSpPr>
        <dsp:cNvPr id="0" name=""/>
        <dsp:cNvSpPr/>
      </dsp:nvSpPr>
      <dsp:spPr>
        <a:xfrm>
          <a:off x="0" y="158962"/>
          <a:ext cx="4711301" cy="397800"/>
        </a:xfrm>
        <a:prstGeom prst="roundRect">
          <a:avLst/>
        </a:prstGeom>
        <a:solidFill>
          <a:schemeClr val="l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IN" sz="1700" kern="1200" baseline="0"/>
            <a:t>AI MODEL: CNN Deep Learning Model</a:t>
          </a:r>
          <a:endParaRPr lang="en-IN" sz="1700" kern="1200"/>
        </a:p>
      </dsp:txBody>
      <dsp:txXfrm>
        <a:off x="19419" y="178381"/>
        <a:ext cx="4672463" cy="358962"/>
      </dsp:txXfrm>
    </dsp:sp>
    <dsp:sp modelId="{8A4DD4BC-5116-4E02-A492-62B2D09B9D19}">
      <dsp:nvSpPr>
        <dsp:cNvPr id="0" name=""/>
        <dsp:cNvSpPr/>
      </dsp:nvSpPr>
      <dsp:spPr>
        <a:xfrm>
          <a:off x="0" y="605722"/>
          <a:ext cx="4711301" cy="397800"/>
        </a:xfrm>
        <a:prstGeom prst="roundRect">
          <a:avLst/>
        </a:prstGeom>
        <a:solidFill>
          <a:schemeClr val="l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IN" sz="1700" kern="1200" baseline="0"/>
            <a:t>Database: Firebase and MongoDB</a:t>
          </a:r>
          <a:endParaRPr lang="en-IN" sz="1700" kern="1200"/>
        </a:p>
      </dsp:txBody>
      <dsp:txXfrm>
        <a:off x="19419" y="625141"/>
        <a:ext cx="4672463" cy="358962"/>
      </dsp:txXfrm>
    </dsp:sp>
    <dsp:sp modelId="{C00A5AD7-8A08-4EC3-9F7C-EFC3C38987F1}">
      <dsp:nvSpPr>
        <dsp:cNvPr id="0" name=""/>
        <dsp:cNvSpPr/>
      </dsp:nvSpPr>
      <dsp:spPr>
        <a:xfrm>
          <a:off x="0" y="1052482"/>
          <a:ext cx="4711301" cy="397800"/>
        </a:xfrm>
        <a:prstGeom prst="roundRect">
          <a:avLst/>
        </a:prstGeom>
        <a:solidFill>
          <a:schemeClr val="l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IN" sz="1700" kern="1200" baseline="0"/>
            <a:t>Frame work: Flutter</a:t>
          </a:r>
          <a:endParaRPr lang="en-IN" sz="1700" kern="1200"/>
        </a:p>
      </dsp:txBody>
      <dsp:txXfrm>
        <a:off x="19419" y="1071901"/>
        <a:ext cx="4672463" cy="358962"/>
      </dsp:txXfrm>
    </dsp:sp>
    <dsp:sp modelId="{B556FE82-CE9C-4197-9546-267DF707D420}">
      <dsp:nvSpPr>
        <dsp:cNvPr id="0" name=""/>
        <dsp:cNvSpPr/>
      </dsp:nvSpPr>
      <dsp:spPr>
        <a:xfrm>
          <a:off x="0" y="1499242"/>
          <a:ext cx="4711301" cy="397800"/>
        </a:xfrm>
        <a:prstGeom prst="roundRect">
          <a:avLst/>
        </a:prstGeom>
        <a:solidFill>
          <a:schemeClr val="l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IN" sz="1700" kern="1200" baseline="0"/>
            <a:t>Languages: Python and Dart</a:t>
          </a:r>
          <a:endParaRPr lang="en-IN" sz="1700" kern="1200"/>
        </a:p>
      </dsp:txBody>
      <dsp:txXfrm>
        <a:off x="19419" y="1518661"/>
        <a:ext cx="4672463" cy="358962"/>
      </dsp:txXfrm>
    </dsp:sp>
    <dsp:sp modelId="{117B9B72-6A9B-44F1-A2ED-F4F07E6A97F0}">
      <dsp:nvSpPr>
        <dsp:cNvPr id="0" name=""/>
        <dsp:cNvSpPr/>
      </dsp:nvSpPr>
      <dsp:spPr>
        <a:xfrm>
          <a:off x="0" y="1946002"/>
          <a:ext cx="4711301" cy="397800"/>
        </a:xfrm>
        <a:prstGeom prst="roundRect">
          <a:avLst/>
        </a:prstGeom>
        <a:solidFill>
          <a:schemeClr val="l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IN" sz="1700" kern="1200" baseline="0"/>
            <a:t>API Frame work: Fast API</a:t>
          </a:r>
          <a:endParaRPr lang="en-IN" sz="1700" kern="1200"/>
        </a:p>
      </dsp:txBody>
      <dsp:txXfrm>
        <a:off x="19419" y="1965421"/>
        <a:ext cx="4672463" cy="358962"/>
      </dsp:txXfrm>
    </dsp:sp>
    <dsp:sp modelId="{A9935129-B142-4331-A5A1-9211584329FD}">
      <dsp:nvSpPr>
        <dsp:cNvPr id="0" name=""/>
        <dsp:cNvSpPr/>
      </dsp:nvSpPr>
      <dsp:spPr>
        <a:xfrm>
          <a:off x="0" y="2392762"/>
          <a:ext cx="4711301" cy="397800"/>
        </a:xfrm>
        <a:prstGeom prst="roundRect">
          <a:avLst/>
        </a:prstGeom>
        <a:solidFill>
          <a:schemeClr val="l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IN" sz="1700" kern="1200" baseline="0"/>
            <a:t>Hardware: ESP32 Dash cam with WIFI Module</a:t>
          </a:r>
          <a:endParaRPr lang="en-IN" sz="1700" kern="1200"/>
        </a:p>
      </dsp:txBody>
      <dsp:txXfrm>
        <a:off x="19419" y="2412181"/>
        <a:ext cx="4672463" cy="35896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jpeg>
</file>

<file path=ppt/media/image10.jpeg>
</file>

<file path=ppt/media/image2.jpeg>
</file>

<file path=ppt/media/image3.jpe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8" name="PlaceHolder 1"/>
          <p:cNvSpPr>
            <a:spLocks noGrp="1" noRot="1" noChangeAspect="1"/>
          </p:cNvSpPr>
          <p:nvPr>
            <p:ph type="sldImg"/>
          </p:nvPr>
        </p:nvSpPr>
        <p:spPr>
          <a:xfrm>
            <a:off x="216000" y="812520"/>
            <a:ext cx="7127280" cy="4008960"/>
          </a:xfrm>
          <a:prstGeom prst="rect">
            <a:avLst/>
          </a:prstGeom>
          <a:noFill/>
          <a:ln w="0">
            <a:noFill/>
          </a:ln>
        </p:spPr>
        <p:txBody>
          <a:bodyPr lIns="0" tIns="0" rIns="0" bIns="0" anchor="ctr">
            <a:noAutofit/>
          </a:bodyPr>
          <a:lstStyle/>
          <a:p>
            <a:pPr algn="ctr">
              <a:buNone/>
            </a:pPr>
            <a:r>
              <a:rPr lang="en-IN" sz="4400" b="0" strike="noStrike" spc="-1">
                <a:latin typeface="Arial"/>
              </a:rPr>
              <a:t>Click to move the slide</a:t>
            </a:r>
          </a:p>
        </p:txBody>
      </p:sp>
      <p:sp>
        <p:nvSpPr>
          <p:cNvPr id="39" name="PlaceHolder 2"/>
          <p:cNvSpPr>
            <a:spLocks noGrp="1"/>
          </p:cNvSpPr>
          <p:nvPr>
            <p:ph type="body"/>
          </p:nvPr>
        </p:nvSpPr>
        <p:spPr>
          <a:xfrm>
            <a:off x="756000" y="5078520"/>
            <a:ext cx="6047640" cy="4811040"/>
          </a:xfrm>
          <a:prstGeom prst="rect">
            <a:avLst/>
          </a:prstGeom>
          <a:noFill/>
          <a:ln w="0">
            <a:noFill/>
          </a:ln>
        </p:spPr>
        <p:txBody>
          <a:bodyPr lIns="0" tIns="0" rIns="0" bIns="0" anchor="t">
            <a:noAutofit/>
          </a:bodyPr>
          <a:lstStyle/>
          <a:p>
            <a:r>
              <a:rPr lang="en-IN" sz="2000" b="0" strike="noStrike" spc="-1">
                <a:latin typeface="Arial"/>
              </a:rPr>
              <a:t>Click to edit the notes format</a:t>
            </a:r>
          </a:p>
        </p:txBody>
      </p:sp>
      <p:sp>
        <p:nvSpPr>
          <p:cNvPr id="40" name="PlaceHolder 3"/>
          <p:cNvSpPr>
            <a:spLocks noGrp="1"/>
          </p:cNvSpPr>
          <p:nvPr>
            <p:ph type="hdr"/>
          </p:nvPr>
        </p:nvSpPr>
        <p:spPr>
          <a:xfrm>
            <a:off x="0" y="0"/>
            <a:ext cx="3280680" cy="534240"/>
          </a:xfrm>
          <a:prstGeom prst="rect">
            <a:avLst/>
          </a:prstGeom>
          <a:noFill/>
          <a:ln w="0">
            <a:noFill/>
          </a:ln>
        </p:spPr>
        <p:txBody>
          <a:bodyPr lIns="0" tIns="0" rIns="0" bIns="0" anchor="t">
            <a:noAutofit/>
          </a:bodyPr>
          <a:lstStyle/>
          <a:p>
            <a:r>
              <a:rPr lang="en-IN" sz="1400" b="0" strike="noStrike" spc="-1">
                <a:latin typeface="Times New Roman"/>
              </a:rPr>
              <a:t>&lt;header&gt;</a:t>
            </a:r>
          </a:p>
        </p:txBody>
      </p:sp>
      <p:sp>
        <p:nvSpPr>
          <p:cNvPr id="41" name="PlaceHolder 4"/>
          <p:cNvSpPr>
            <a:spLocks noGrp="1"/>
          </p:cNvSpPr>
          <p:nvPr>
            <p:ph type="dt" idx="1"/>
          </p:nvPr>
        </p:nvSpPr>
        <p:spPr>
          <a:xfrm>
            <a:off x="4278960" y="0"/>
            <a:ext cx="3280680" cy="534240"/>
          </a:xfrm>
          <a:prstGeom prst="rect">
            <a:avLst/>
          </a:prstGeom>
          <a:noFill/>
          <a:ln w="0">
            <a:noFill/>
          </a:ln>
        </p:spPr>
        <p:txBody>
          <a:bodyPr lIns="0" tIns="0" rIns="0" bIns="0" anchor="t">
            <a:noAutofit/>
          </a:bodyPr>
          <a:lstStyle>
            <a:lvl1pPr algn="r">
              <a:buNone/>
              <a:defRPr lang="en-IN" sz="1400" b="0" strike="noStrike" spc="-1">
                <a:latin typeface="Times New Roman"/>
              </a:defRPr>
            </a:lvl1pPr>
          </a:lstStyle>
          <a:p>
            <a:pPr algn="r">
              <a:buNone/>
            </a:pPr>
            <a:r>
              <a:rPr lang="en-IN" sz="1400" b="0" strike="noStrike" spc="-1">
                <a:latin typeface="Times New Roman"/>
              </a:rPr>
              <a:t>&lt;date/time&gt;</a:t>
            </a:r>
          </a:p>
        </p:txBody>
      </p:sp>
      <p:sp>
        <p:nvSpPr>
          <p:cNvPr id="42" name="PlaceHolder 5"/>
          <p:cNvSpPr>
            <a:spLocks noGrp="1"/>
          </p:cNvSpPr>
          <p:nvPr>
            <p:ph type="ftr" idx="2"/>
          </p:nvPr>
        </p:nvSpPr>
        <p:spPr>
          <a:xfrm>
            <a:off x="0" y="10157400"/>
            <a:ext cx="3280680" cy="534240"/>
          </a:xfrm>
          <a:prstGeom prst="rect">
            <a:avLst/>
          </a:prstGeom>
          <a:noFill/>
          <a:ln w="0">
            <a:noFill/>
          </a:ln>
        </p:spPr>
        <p:txBody>
          <a:bodyPr lIns="0" tIns="0" rIns="0" bIns="0" anchor="b">
            <a:noAutofit/>
          </a:bodyPr>
          <a:lstStyle>
            <a:lvl1pPr>
              <a:defRPr lang="en-IN" sz="1400" b="0" strike="noStrike" spc="-1">
                <a:latin typeface="Times New Roman"/>
              </a:defRPr>
            </a:lvl1pPr>
          </a:lstStyle>
          <a:p>
            <a:r>
              <a:rPr lang="en-IN" sz="1400" b="0" strike="noStrike" spc="-1">
                <a:latin typeface="Times New Roman"/>
              </a:rPr>
              <a:t>&lt;footer&gt;</a:t>
            </a:r>
          </a:p>
        </p:txBody>
      </p:sp>
      <p:sp>
        <p:nvSpPr>
          <p:cNvPr id="43" name="PlaceHolder 6"/>
          <p:cNvSpPr>
            <a:spLocks noGrp="1"/>
          </p:cNvSpPr>
          <p:nvPr>
            <p:ph type="sldNum" idx="3"/>
          </p:nvPr>
        </p:nvSpPr>
        <p:spPr>
          <a:xfrm>
            <a:off x="4278960" y="10157400"/>
            <a:ext cx="3280680" cy="534240"/>
          </a:xfrm>
          <a:prstGeom prst="rect">
            <a:avLst/>
          </a:prstGeom>
          <a:noFill/>
          <a:ln w="0">
            <a:noFill/>
          </a:ln>
        </p:spPr>
        <p:txBody>
          <a:bodyPr lIns="0" tIns="0" rIns="0" bIns="0" anchor="b">
            <a:noAutofit/>
          </a:bodyPr>
          <a:lstStyle>
            <a:lvl1pPr algn="r">
              <a:buNone/>
              <a:defRPr lang="en-IN" sz="1400" b="0" strike="noStrike" spc="-1">
                <a:latin typeface="Times New Roman"/>
              </a:defRPr>
            </a:lvl1pPr>
          </a:lstStyle>
          <a:p>
            <a:pPr algn="r">
              <a:buNone/>
            </a:pPr>
            <a:fld id="{D676B26A-5E1E-43EB-84D7-992E19CACED9}" type="slidenum">
              <a:rPr lang="en-IN" sz="1400" b="0" strike="noStrike" spc="-1">
                <a:latin typeface="Times New Roman"/>
              </a:rPr>
              <a:t>‹#›</a:t>
            </a:fld>
            <a:endParaRPr lang="en-IN"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PlaceHolder 1"/>
          <p:cNvSpPr>
            <a:spLocks noGrp="1" noRot="1" noChangeAspect="1"/>
          </p:cNvSpPr>
          <p:nvPr>
            <p:ph type="sldImg"/>
          </p:nvPr>
        </p:nvSpPr>
        <p:spPr>
          <a:xfrm>
            <a:off x="0" y="0"/>
            <a:ext cx="0" cy="0"/>
          </a:xfrm>
          <a:prstGeom prst="rect">
            <a:avLst/>
          </a:prstGeom>
          <a:ln w="0">
            <a:noFill/>
          </a:ln>
        </p:spPr>
      </p:sp>
      <p:sp>
        <p:nvSpPr>
          <p:cNvPr id="147" name="PlaceHolder 2"/>
          <p:cNvSpPr>
            <a:spLocks noGrp="1"/>
          </p:cNvSpPr>
          <p:nvPr>
            <p:ph type="body"/>
          </p:nvPr>
        </p:nvSpPr>
        <p:spPr>
          <a:xfrm>
            <a:off x="0" y="0"/>
            <a:ext cx="360" cy="36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48" name="PlaceHolder 3"/>
          <p:cNvSpPr>
            <a:spLocks noGrp="1"/>
          </p:cNvSpPr>
          <p:nvPr>
            <p:ph type="sldNum" idx="4"/>
          </p:nvPr>
        </p:nvSpPr>
        <p:spPr>
          <a:xfrm>
            <a:off x="0" y="0"/>
            <a:ext cx="360" cy="36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982C01BE-DEAB-4FAB-8FB1-A080D35BBB4F}" type="slidenum">
              <a:rPr lang="en-US" sz="1800" b="0" strike="noStrike" spc="-1">
                <a:solidFill>
                  <a:srgbClr val="000000"/>
                </a:solidFill>
                <a:latin typeface="+mn-lt"/>
                <a:ea typeface="+mn-ea"/>
              </a:rPr>
              <a:t>1</a:t>
            </a:fld>
            <a:endParaRPr lang="en-IN" sz="1800" b="0" strike="noStrike" spc="-1">
              <a:latin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PlaceHolder 1"/>
          <p:cNvSpPr>
            <a:spLocks noGrp="1" noRot="1" noChangeAspect="1"/>
          </p:cNvSpPr>
          <p:nvPr>
            <p:ph type="sldImg"/>
          </p:nvPr>
        </p:nvSpPr>
        <p:spPr>
          <a:xfrm>
            <a:off x="0" y="0"/>
            <a:ext cx="0" cy="0"/>
          </a:xfrm>
          <a:prstGeom prst="rect">
            <a:avLst/>
          </a:prstGeom>
          <a:ln w="0">
            <a:noFill/>
          </a:ln>
        </p:spPr>
      </p:sp>
      <p:sp>
        <p:nvSpPr>
          <p:cNvPr id="165" name="PlaceHolder 2"/>
          <p:cNvSpPr>
            <a:spLocks noGrp="1"/>
          </p:cNvSpPr>
          <p:nvPr>
            <p:ph type="body"/>
          </p:nvPr>
        </p:nvSpPr>
        <p:spPr>
          <a:xfrm>
            <a:off x="0" y="0"/>
            <a:ext cx="360" cy="36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66" name="PlaceHolder 3"/>
          <p:cNvSpPr>
            <a:spLocks noGrp="1"/>
          </p:cNvSpPr>
          <p:nvPr>
            <p:ph type="sldNum" idx="10"/>
          </p:nvPr>
        </p:nvSpPr>
        <p:spPr>
          <a:xfrm>
            <a:off x="0" y="0"/>
            <a:ext cx="360" cy="36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1B80FE76-1A37-481D-9675-934F3DC64264}" type="slidenum">
              <a:rPr lang="en-US" sz="1800" b="0" strike="noStrike" spc="-1">
                <a:solidFill>
                  <a:srgbClr val="000000"/>
                </a:solidFill>
                <a:latin typeface="+mn-lt"/>
                <a:ea typeface="+mn-ea"/>
              </a:rPr>
              <a:t>10</a:t>
            </a:fld>
            <a:endParaRPr lang="en-IN" sz="1800" b="0" strike="noStrike" spc="-1">
              <a:latin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PlaceHolder 1"/>
          <p:cNvSpPr>
            <a:spLocks noGrp="1" noRot="1" noChangeAspect="1"/>
          </p:cNvSpPr>
          <p:nvPr>
            <p:ph type="sldImg"/>
          </p:nvPr>
        </p:nvSpPr>
        <p:spPr>
          <a:xfrm>
            <a:off x="0" y="0"/>
            <a:ext cx="0" cy="0"/>
          </a:xfrm>
          <a:prstGeom prst="rect">
            <a:avLst/>
          </a:prstGeom>
          <a:ln w="0">
            <a:noFill/>
          </a:ln>
        </p:spPr>
      </p:sp>
      <p:sp>
        <p:nvSpPr>
          <p:cNvPr id="168" name="PlaceHolder 2"/>
          <p:cNvSpPr>
            <a:spLocks noGrp="1"/>
          </p:cNvSpPr>
          <p:nvPr>
            <p:ph type="body"/>
          </p:nvPr>
        </p:nvSpPr>
        <p:spPr>
          <a:xfrm>
            <a:off x="0" y="0"/>
            <a:ext cx="360" cy="36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69" name="PlaceHolder 3"/>
          <p:cNvSpPr>
            <a:spLocks noGrp="1"/>
          </p:cNvSpPr>
          <p:nvPr>
            <p:ph type="sldNum" idx="11"/>
          </p:nvPr>
        </p:nvSpPr>
        <p:spPr>
          <a:xfrm>
            <a:off x="0" y="0"/>
            <a:ext cx="360" cy="36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83E4F2F8-6492-4A91-B1B3-A765FBE38F45}" type="slidenum">
              <a:rPr lang="en-US" sz="1800" b="0" strike="noStrike" spc="-1">
                <a:solidFill>
                  <a:srgbClr val="000000"/>
                </a:solidFill>
                <a:latin typeface="+mn-lt"/>
                <a:ea typeface="+mn-ea"/>
              </a:rPr>
              <a:t>11</a:t>
            </a:fld>
            <a:endParaRPr lang="en-IN" sz="1800" b="0" strike="noStrike" spc="-1">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PlaceHolder 1"/>
          <p:cNvSpPr>
            <a:spLocks noGrp="1" noRot="1" noChangeAspect="1"/>
          </p:cNvSpPr>
          <p:nvPr>
            <p:ph type="sldImg"/>
          </p:nvPr>
        </p:nvSpPr>
        <p:spPr>
          <a:xfrm>
            <a:off x="0" y="0"/>
            <a:ext cx="0" cy="0"/>
          </a:xfrm>
          <a:prstGeom prst="rect">
            <a:avLst/>
          </a:prstGeom>
          <a:ln w="0">
            <a:noFill/>
          </a:ln>
        </p:spPr>
      </p:sp>
      <p:sp>
        <p:nvSpPr>
          <p:cNvPr id="150" name="PlaceHolder 2"/>
          <p:cNvSpPr>
            <a:spLocks noGrp="1"/>
          </p:cNvSpPr>
          <p:nvPr>
            <p:ph type="body"/>
          </p:nvPr>
        </p:nvSpPr>
        <p:spPr>
          <a:xfrm>
            <a:off x="0" y="0"/>
            <a:ext cx="360" cy="36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51" name="PlaceHolder 3"/>
          <p:cNvSpPr>
            <a:spLocks noGrp="1"/>
          </p:cNvSpPr>
          <p:nvPr>
            <p:ph type="sldNum" idx="5"/>
          </p:nvPr>
        </p:nvSpPr>
        <p:spPr>
          <a:xfrm>
            <a:off x="0" y="0"/>
            <a:ext cx="360" cy="36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19195B11-7E05-4ECE-8ABA-7783E8B98311}" type="slidenum">
              <a:rPr lang="en-US" sz="1800" b="0" strike="noStrike" spc="-1">
                <a:solidFill>
                  <a:srgbClr val="000000"/>
                </a:solidFill>
                <a:latin typeface="+mn-lt"/>
                <a:ea typeface="+mn-ea"/>
              </a:rPr>
              <a:t>2</a:t>
            </a:fld>
            <a:endParaRPr lang="en-IN" sz="1800" b="0" strike="noStrike" spc="-1">
              <a:latin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PlaceHolder 1"/>
          <p:cNvSpPr>
            <a:spLocks noGrp="1" noRot="1" noChangeAspect="1"/>
          </p:cNvSpPr>
          <p:nvPr>
            <p:ph type="sldImg"/>
          </p:nvPr>
        </p:nvSpPr>
        <p:spPr>
          <a:xfrm>
            <a:off x="0" y="0"/>
            <a:ext cx="0" cy="0"/>
          </a:xfrm>
          <a:prstGeom prst="rect">
            <a:avLst/>
          </a:prstGeom>
          <a:ln w="0">
            <a:noFill/>
          </a:ln>
        </p:spPr>
      </p:sp>
      <p:sp>
        <p:nvSpPr>
          <p:cNvPr id="153" name="PlaceHolder 2"/>
          <p:cNvSpPr>
            <a:spLocks noGrp="1"/>
          </p:cNvSpPr>
          <p:nvPr>
            <p:ph type="body"/>
          </p:nvPr>
        </p:nvSpPr>
        <p:spPr>
          <a:xfrm>
            <a:off x="0" y="0"/>
            <a:ext cx="360" cy="36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54" name="PlaceHolder 3"/>
          <p:cNvSpPr>
            <a:spLocks noGrp="1"/>
          </p:cNvSpPr>
          <p:nvPr>
            <p:ph type="sldNum" idx="6"/>
          </p:nvPr>
        </p:nvSpPr>
        <p:spPr>
          <a:xfrm>
            <a:off x="0" y="0"/>
            <a:ext cx="360" cy="36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56341847-488E-47D0-B2F9-F7390B06358C}" type="slidenum">
              <a:rPr lang="en-US" sz="1800" b="0" strike="noStrike" spc="-1">
                <a:solidFill>
                  <a:srgbClr val="000000"/>
                </a:solidFill>
                <a:latin typeface="+mn-lt"/>
                <a:ea typeface="+mn-ea"/>
              </a:rPr>
              <a:t>3</a:t>
            </a:fld>
            <a:endParaRPr lang="en-IN" sz="1800" b="0" strike="noStrike" spc="-1">
              <a:latin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PlaceHolder 1"/>
          <p:cNvSpPr>
            <a:spLocks noGrp="1" noRot="1" noChangeAspect="1"/>
          </p:cNvSpPr>
          <p:nvPr>
            <p:ph type="sldImg"/>
          </p:nvPr>
        </p:nvSpPr>
        <p:spPr>
          <a:xfrm>
            <a:off x="0" y="0"/>
            <a:ext cx="0" cy="0"/>
          </a:xfrm>
          <a:prstGeom prst="rect">
            <a:avLst/>
          </a:prstGeom>
          <a:ln w="0">
            <a:noFill/>
          </a:ln>
        </p:spPr>
      </p:sp>
      <p:sp>
        <p:nvSpPr>
          <p:cNvPr id="156" name="PlaceHolder 2"/>
          <p:cNvSpPr>
            <a:spLocks noGrp="1"/>
          </p:cNvSpPr>
          <p:nvPr>
            <p:ph type="body"/>
          </p:nvPr>
        </p:nvSpPr>
        <p:spPr>
          <a:xfrm>
            <a:off x="0" y="0"/>
            <a:ext cx="360" cy="36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57" name="PlaceHolder 3"/>
          <p:cNvSpPr>
            <a:spLocks noGrp="1"/>
          </p:cNvSpPr>
          <p:nvPr>
            <p:ph type="sldNum" idx="7"/>
          </p:nvPr>
        </p:nvSpPr>
        <p:spPr>
          <a:xfrm>
            <a:off x="0" y="0"/>
            <a:ext cx="360" cy="36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3D218CC3-C15F-4CE9-BA30-1C3B959C2892}" type="slidenum">
              <a:rPr lang="en-US" sz="1800" b="0" strike="noStrike" spc="-1">
                <a:solidFill>
                  <a:srgbClr val="000000"/>
                </a:solidFill>
                <a:latin typeface="+mn-lt"/>
                <a:ea typeface="+mn-ea"/>
              </a:rPr>
              <a:t>4</a:t>
            </a:fld>
            <a:endParaRPr lang="en-IN" sz="1800" b="0" strike="noStrike" spc="-1">
              <a:latin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PlaceHolder 1"/>
          <p:cNvSpPr>
            <a:spLocks noGrp="1" noRot="1" noChangeAspect="1"/>
          </p:cNvSpPr>
          <p:nvPr>
            <p:ph type="sldImg"/>
          </p:nvPr>
        </p:nvSpPr>
        <p:spPr>
          <a:xfrm>
            <a:off x="0" y="0"/>
            <a:ext cx="0" cy="0"/>
          </a:xfrm>
          <a:prstGeom prst="rect">
            <a:avLst/>
          </a:prstGeom>
          <a:ln w="0">
            <a:noFill/>
          </a:ln>
        </p:spPr>
      </p:sp>
      <p:sp>
        <p:nvSpPr>
          <p:cNvPr id="162" name="PlaceHolder 2"/>
          <p:cNvSpPr>
            <a:spLocks noGrp="1"/>
          </p:cNvSpPr>
          <p:nvPr>
            <p:ph type="body"/>
          </p:nvPr>
        </p:nvSpPr>
        <p:spPr>
          <a:xfrm>
            <a:off x="0" y="0"/>
            <a:ext cx="360" cy="36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63" name="PlaceHolder 3"/>
          <p:cNvSpPr>
            <a:spLocks noGrp="1"/>
          </p:cNvSpPr>
          <p:nvPr>
            <p:ph type="sldNum" idx="9"/>
          </p:nvPr>
        </p:nvSpPr>
        <p:spPr>
          <a:xfrm>
            <a:off x="0" y="0"/>
            <a:ext cx="360" cy="36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0F94ACF8-14B6-4703-A9F6-C8FA262120ED}" type="slidenum">
              <a:rPr lang="en-US" sz="1800" b="0" strike="noStrike" spc="-1">
                <a:solidFill>
                  <a:srgbClr val="000000"/>
                </a:solidFill>
                <a:latin typeface="+mn-lt"/>
                <a:ea typeface="+mn-ea"/>
              </a:rPr>
              <a:t>5</a:t>
            </a:fld>
            <a:endParaRPr lang="en-IN" sz="1800" b="0" strike="noStrike" spc="-1">
              <a:latin typeface="Times New Roman"/>
            </a:endParaRPr>
          </a:p>
        </p:txBody>
      </p:sp>
    </p:spTree>
    <p:extLst>
      <p:ext uri="{BB962C8B-B14F-4D97-AF65-F5344CB8AC3E}">
        <p14:creationId xmlns:p14="http://schemas.microsoft.com/office/powerpoint/2010/main" val="9703067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PlaceHolder 1"/>
          <p:cNvSpPr>
            <a:spLocks noGrp="1" noRot="1" noChangeAspect="1"/>
          </p:cNvSpPr>
          <p:nvPr>
            <p:ph type="sldImg"/>
          </p:nvPr>
        </p:nvSpPr>
        <p:spPr>
          <a:xfrm>
            <a:off x="0" y="0"/>
            <a:ext cx="0" cy="0"/>
          </a:xfrm>
          <a:prstGeom prst="rect">
            <a:avLst/>
          </a:prstGeom>
          <a:ln w="0">
            <a:noFill/>
          </a:ln>
        </p:spPr>
      </p:sp>
      <p:sp>
        <p:nvSpPr>
          <p:cNvPr id="162" name="PlaceHolder 2"/>
          <p:cNvSpPr>
            <a:spLocks noGrp="1"/>
          </p:cNvSpPr>
          <p:nvPr>
            <p:ph type="body"/>
          </p:nvPr>
        </p:nvSpPr>
        <p:spPr>
          <a:xfrm>
            <a:off x="0" y="0"/>
            <a:ext cx="360" cy="36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63" name="PlaceHolder 3"/>
          <p:cNvSpPr>
            <a:spLocks noGrp="1"/>
          </p:cNvSpPr>
          <p:nvPr>
            <p:ph type="sldNum" idx="9"/>
          </p:nvPr>
        </p:nvSpPr>
        <p:spPr>
          <a:xfrm>
            <a:off x="0" y="0"/>
            <a:ext cx="360" cy="36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0F94ACF8-14B6-4703-A9F6-C8FA262120ED}" type="slidenum">
              <a:rPr lang="en-US" sz="1800" b="0" strike="noStrike" spc="-1">
                <a:solidFill>
                  <a:srgbClr val="000000"/>
                </a:solidFill>
                <a:latin typeface="+mn-lt"/>
                <a:ea typeface="+mn-ea"/>
              </a:rPr>
              <a:t>6</a:t>
            </a:fld>
            <a:endParaRPr lang="en-IN" sz="1800" b="0" strike="noStrike" spc="-1">
              <a:latin typeface="Times New Roman"/>
            </a:endParaRPr>
          </a:p>
        </p:txBody>
      </p:sp>
    </p:spTree>
    <p:extLst>
      <p:ext uri="{BB962C8B-B14F-4D97-AF65-F5344CB8AC3E}">
        <p14:creationId xmlns:p14="http://schemas.microsoft.com/office/powerpoint/2010/main" val="35750611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PlaceHolder 1"/>
          <p:cNvSpPr>
            <a:spLocks noGrp="1" noRot="1" noChangeAspect="1"/>
          </p:cNvSpPr>
          <p:nvPr>
            <p:ph type="sldImg"/>
          </p:nvPr>
        </p:nvSpPr>
        <p:spPr>
          <a:xfrm>
            <a:off x="0" y="0"/>
            <a:ext cx="0" cy="0"/>
          </a:xfrm>
          <a:prstGeom prst="rect">
            <a:avLst/>
          </a:prstGeom>
          <a:ln w="0">
            <a:noFill/>
          </a:ln>
        </p:spPr>
      </p:sp>
      <p:sp>
        <p:nvSpPr>
          <p:cNvPr id="162" name="PlaceHolder 2"/>
          <p:cNvSpPr>
            <a:spLocks noGrp="1"/>
          </p:cNvSpPr>
          <p:nvPr>
            <p:ph type="body"/>
          </p:nvPr>
        </p:nvSpPr>
        <p:spPr>
          <a:xfrm>
            <a:off x="0" y="0"/>
            <a:ext cx="360" cy="36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63" name="PlaceHolder 3"/>
          <p:cNvSpPr>
            <a:spLocks noGrp="1"/>
          </p:cNvSpPr>
          <p:nvPr>
            <p:ph type="sldNum" idx="9"/>
          </p:nvPr>
        </p:nvSpPr>
        <p:spPr>
          <a:xfrm>
            <a:off x="0" y="0"/>
            <a:ext cx="360" cy="36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0F94ACF8-14B6-4703-A9F6-C8FA262120ED}" type="slidenum">
              <a:rPr lang="en-US" sz="1800" b="0" strike="noStrike" spc="-1">
                <a:solidFill>
                  <a:srgbClr val="000000"/>
                </a:solidFill>
                <a:latin typeface="+mn-lt"/>
                <a:ea typeface="+mn-ea"/>
              </a:rPr>
              <a:t>7</a:t>
            </a:fld>
            <a:endParaRPr lang="en-IN" sz="1800" b="0" strike="noStrike" spc="-1">
              <a:latin typeface="Times New Roman"/>
            </a:endParaRPr>
          </a:p>
        </p:txBody>
      </p:sp>
    </p:spTree>
    <p:extLst>
      <p:ext uri="{BB962C8B-B14F-4D97-AF65-F5344CB8AC3E}">
        <p14:creationId xmlns:p14="http://schemas.microsoft.com/office/powerpoint/2010/main" val="28269460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PlaceHolder 1"/>
          <p:cNvSpPr>
            <a:spLocks noGrp="1" noRot="1" noChangeAspect="1"/>
          </p:cNvSpPr>
          <p:nvPr>
            <p:ph type="sldImg"/>
          </p:nvPr>
        </p:nvSpPr>
        <p:spPr>
          <a:xfrm>
            <a:off x="0" y="0"/>
            <a:ext cx="0" cy="0"/>
          </a:xfrm>
          <a:prstGeom prst="rect">
            <a:avLst/>
          </a:prstGeom>
          <a:ln w="0">
            <a:noFill/>
          </a:ln>
        </p:spPr>
      </p:sp>
      <p:sp>
        <p:nvSpPr>
          <p:cNvPr id="159" name="PlaceHolder 2"/>
          <p:cNvSpPr>
            <a:spLocks noGrp="1"/>
          </p:cNvSpPr>
          <p:nvPr>
            <p:ph type="body"/>
          </p:nvPr>
        </p:nvSpPr>
        <p:spPr>
          <a:xfrm>
            <a:off x="0" y="0"/>
            <a:ext cx="360" cy="36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60" name="PlaceHolder 3"/>
          <p:cNvSpPr>
            <a:spLocks noGrp="1"/>
          </p:cNvSpPr>
          <p:nvPr>
            <p:ph type="sldNum" idx="8"/>
          </p:nvPr>
        </p:nvSpPr>
        <p:spPr>
          <a:xfrm>
            <a:off x="0" y="0"/>
            <a:ext cx="360" cy="36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C48EA6E9-FD61-48D1-B9FA-A8A58A4446A0}" type="slidenum">
              <a:rPr lang="en-US" sz="1800" b="0" strike="noStrike" spc="-1">
                <a:solidFill>
                  <a:srgbClr val="000000"/>
                </a:solidFill>
                <a:latin typeface="+mn-lt"/>
                <a:ea typeface="+mn-ea"/>
              </a:rPr>
              <a:t>8</a:t>
            </a:fld>
            <a:endParaRPr lang="en-IN" sz="1800" b="0" strike="noStrike" spc="-1">
              <a:latin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PlaceHolder 1"/>
          <p:cNvSpPr>
            <a:spLocks noGrp="1" noRot="1" noChangeAspect="1"/>
          </p:cNvSpPr>
          <p:nvPr>
            <p:ph type="sldImg"/>
          </p:nvPr>
        </p:nvSpPr>
        <p:spPr>
          <a:xfrm>
            <a:off x="0" y="0"/>
            <a:ext cx="0" cy="0"/>
          </a:xfrm>
          <a:prstGeom prst="rect">
            <a:avLst/>
          </a:prstGeom>
          <a:ln w="0">
            <a:noFill/>
          </a:ln>
        </p:spPr>
      </p:sp>
      <p:sp>
        <p:nvSpPr>
          <p:cNvPr id="162" name="PlaceHolder 2"/>
          <p:cNvSpPr>
            <a:spLocks noGrp="1"/>
          </p:cNvSpPr>
          <p:nvPr>
            <p:ph type="body"/>
          </p:nvPr>
        </p:nvSpPr>
        <p:spPr>
          <a:xfrm>
            <a:off x="0" y="0"/>
            <a:ext cx="360" cy="36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63" name="PlaceHolder 3"/>
          <p:cNvSpPr>
            <a:spLocks noGrp="1"/>
          </p:cNvSpPr>
          <p:nvPr>
            <p:ph type="sldNum" idx="9"/>
          </p:nvPr>
        </p:nvSpPr>
        <p:spPr>
          <a:xfrm>
            <a:off x="0" y="0"/>
            <a:ext cx="360" cy="36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0F94ACF8-14B6-4703-A9F6-C8FA262120ED}" type="slidenum">
              <a:rPr lang="en-US" sz="1800" b="0" strike="noStrike" spc="-1">
                <a:solidFill>
                  <a:srgbClr val="000000"/>
                </a:solidFill>
                <a:latin typeface="+mn-lt"/>
                <a:ea typeface="+mn-ea"/>
              </a:rPr>
              <a:t>9</a:t>
            </a:fld>
            <a:endParaRPr lang="en-IN" sz="1800" b="0" strike="noStrike" spc="-1">
              <a:latin typeface="Times New Roman"/>
            </a:endParaRPr>
          </a:p>
        </p:txBody>
      </p:sp>
    </p:spTree>
    <p:extLst>
      <p:ext uri="{BB962C8B-B14F-4D97-AF65-F5344CB8AC3E}">
        <p14:creationId xmlns:p14="http://schemas.microsoft.com/office/powerpoint/2010/main" val="34813910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24"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5"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27"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8"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9"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32"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3"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4"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5"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6"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7"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3"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5"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7"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8"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12"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3"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4"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16"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7"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8"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endParaRPr lang="en-IN" sz="4400" b="0" strike="noStrike" spc="-1">
              <a:latin typeface="Arial"/>
            </a:endParaRPr>
          </a:p>
        </p:txBody>
      </p:sp>
      <p:sp>
        <p:nvSpPr>
          <p:cNvPr id="20"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2"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buNone/>
            </a:pPr>
            <a:r>
              <a:rPr lang="en-IN" sz="4400" b="0" strike="noStrike" spc="-1">
                <a:latin typeface="Arial"/>
              </a:rPr>
              <a:t>Click to edit the title text format</a:t>
            </a:r>
          </a:p>
        </p:txBody>
      </p:sp>
      <p:sp>
        <p:nvSpPr>
          <p:cNvPr id="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hyperlink" Target="https://pitch.com?utm_medium=product-presentation&amp;utm_source=powerpoint-export&amp;utm_campaign=bottom_bar_cta&amp;utm_content=5588fdf4-b09b-4966-82c9-cc05256354d7&amp;utm_term=PDF-PPTX-lastslide&amp;ad_group=control" TargetMode="External"/><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eg"/><Relationship Id="rId7" Type="http://schemas.openxmlformats.org/officeDocument/2006/relationships/diagramColors" Target="../diagrams/colors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1.jpeg"/><Relationship Id="rId7" Type="http://schemas.openxmlformats.org/officeDocument/2006/relationships/diagramColors" Target="../diagrams/colors3.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8.xml.rels><?xml version="1.0" encoding="UTF-8" standalone="yes"?>
<Relationships xmlns="http://schemas.openxmlformats.org/package/2006/relationships"><Relationship Id="rId3" Type="http://schemas.openxmlformats.org/officeDocument/2006/relationships/hyperlink" Target="https://pitch.com?utm_medium=product-presentation&amp;utm_source=powerpoint-export&amp;utm_campaign=bottom_bar_cta&amp;utm_content=5588fdf4-b09b-4966-82c9-cc05256354d7&amp;utm_term=PDF-PPTX-lastslide&amp;ad_group=control"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4" name="Text 4"/>
          <p:cNvSpPr/>
          <p:nvPr/>
        </p:nvSpPr>
        <p:spPr>
          <a:xfrm>
            <a:off x="1295280" y="4282560"/>
            <a:ext cx="6793560" cy="649440"/>
          </a:xfrm>
          <a:prstGeom prst="rect">
            <a:avLst/>
          </a:prstGeom>
          <a:noFill/>
          <a:ln w="0">
            <a:noFill/>
          </a:ln>
        </p:spPr>
        <p:style>
          <a:lnRef idx="0">
            <a:scrgbClr r="0" g="0" b="0"/>
          </a:lnRef>
          <a:fillRef idx="0">
            <a:scrgbClr r="0" g="0" b="0"/>
          </a:fillRef>
          <a:effectRef idx="0">
            <a:scrgbClr r="0" g="0" b="0"/>
          </a:effectRef>
          <a:fontRef idx="minor"/>
        </p:style>
        <p:txBody>
          <a:bodyPr/>
          <a:lstStyle/>
          <a:p>
            <a:endParaRPr lang="en-IN"/>
          </a:p>
        </p:txBody>
      </p:sp>
      <p:sp>
        <p:nvSpPr>
          <p:cNvPr id="45" name="Shape 3"/>
          <p:cNvSpPr/>
          <p:nvPr/>
        </p:nvSpPr>
        <p:spPr>
          <a:xfrm>
            <a:off x="6424920" y="2095920"/>
            <a:ext cx="1904400" cy="1904400"/>
          </a:xfrm>
          <a:prstGeom prst="ellipse">
            <a:avLst/>
          </a:prstGeom>
          <a:noFill/>
          <a:ln w="21168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46" name="Shape 3"/>
          <p:cNvSpPr/>
          <p:nvPr/>
        </p:nvSpPr>
        <p:spPr>
          <a:xfrm>
            <a:off x="0" y="4941360"/>
            <a:ext cx="9145800" cy="199440"/>
          </a:xfrm>
          <a:prstGeom prst="roundRect">
            <a:avLst>
              <a:gd name="adj" fmla="val -156120"/>
            </a:avLst>
          </a:prstGeom>
          <a:solidFill>
            <a:srgbClr val="BDC9FB"/>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47" name="Shape 4"/>
          <p:cNvSpPr/>
          <p:nvPr/>
        </p:nvSpPr>
        <p:spPr>
          <a:xfrm>
            <a:off x="6391080" y="4698360"/>
            <a:ext cx="951840" cy="951840"/>
          </a:xfrm>
          <a:prstGeom prst="ellipse">
            <a:avLst/>
          </a:prstGeom>
          <a:noFill/>
          <a:ln w="15876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48" name="Shape 5"/>
          <p:cNvSpPr/>
          <p:nvPr/>
        </p:nvSpPr>
        <p:spPr>
          <a:xfrm>
            <a:off x="635040" y="4739400"/>
            <a:ext cx="1904400" cy="1904400"/>
          </a:xfrm>
          <a:prstGeom prst="ellipse">
            <a:avLst/>
          </a:prstGeom>
          <a:noFill/>
          <a:ln w="21168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49" name="Shape 3"/>
          <p:cNvSpPr/>
          <p:nvPr/>
        </p:nvSpPr>
        <p:spPr>
          <a:xfrm rot="10800000">
            <a:off x="720" y="-7920"/>
            <a:ext cx="9145800" cy="218520"/>
          </a:xfrm>
          <a:prstGeom prst="roundRect">
            <a:avLst>
              <a:gd name="adj" fmla="val -156120"/>
            </a:avLst>
          </a:prstGeom>
          <a:solidFill>
            <a:srgbClr val="BDC9FB"/>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50" name="Shape 1"/>
          <p:cNvSpPr/>
          <p:nvPr/>
        </p:nvSpPr>
        <p:spPr>
          <a:xfrm>
            <a:off x="6081840" y="-2138760"/>
            <a:ext cx="2590560" cy="2590560"/>
          </a:xfrm>
          <a:prstGeom prst="ellipse">
            <a:avLst/>
          </a:prstGeom>
          <a:noFill/>
          <a:ln w="21168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51" name="Shape 2"/>
          <p:cNvSpPr/>
          <p:nvPr/>
        </p:nvSpPr>
        <p:spPr>
          <a:xfrm>
            <a:off x="1200240" y="-580680"/>
            <a:ext cx="951840" cy="951840"/>
          </a:xfrm>
          <a:prstGeom prst="ellipse">
            <a:avLst/>
          </a:prstGeom>
          <a:noFill/>
          <a:ln w="15876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52" name="Shape 3"/>
          <p:cNvSpPr/>
          <p:nvPr/>
        </p:nvSpPr>
        <p:spPr>
          <a:xfrm rot="5400000">
            <a:off x="-2474640" y="2482560"/>
            <a:ext cx="5133960" cy="182160"/>
          </a:xfrm>
          <a:prstGeom prst="roundRect">
            <a:avLst>
              <a:gd name="adj" fmla="val -156120"/>
            </a:avLst>
          </a:prstGeom>
          <a:solidFill>
            <a:srgbClr val="BDC9FB"/>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53" name="Shape 3"/>
          <p:cNvSpPr/>
          <p:nvPr/>
        </p:nvSpPr>
        <p:spPr>
          <a:xfrm rot="5400000">
            <a:off x="6481440" y="2457720"/>
            <a:ext cx="5142960" cy="227520"/>
          </a:xfrm>
          <a:prstGeom prst="roundRect">
            <a:avLst>
              <a:gd name="adj" fmla="val -156120"/>
            </a:avLst>
          </a:prstGeom>
          <a:solidFill>
            <a:srgbClr val="BDC9FB"/>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54" name="Text 6"/>
          <p:cNvSpPr/>
          <p:nvPr/>
        </p:nvSpPr>
        <p:spPr>
          <a:xfrm>
            <a:off x="223200" y="1369800"/>
            <a:ext cx="3618720" cy="25138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3600" b="1" strike="noStrike" spc="-1" dirty="0" err="1">
                <a:solidFill>
                  <a:srgbClr val="000000"/>
                </a:solidFill>
                <a:latin typeface="Calibri"/>
                <a:ea typeface="DejaVu Sans"/>
              </a:rPr>
              <a:t>ResQ</a:t>
            </a:r>
            <a:r>
              <a:rPr lang="en-US" sz="3600" b="1" strike="noStrike" spc="-1" dirty="0">
                <a:solidFill>
                  <a:srgbClr val="000000"/>
                </a:solidFill>
                <a:latin typeface="Calibri"/>
                <a:ea typeface="DejaVu Sans"/>
              </a:rPr>
              <a:t>-Notify</a:t>
            </a:r>
            <a:r>
              <a:rPr lang="en-US" sz="2800" b="0" strike="noStrike" spc="-1" dirty="0">
                <a:solidFill>
                  <a:srgbClr val="000000"/>
                </a:solidFill>
                <a:latin typeface="Calibri"/>
                <a:ea typeface="DejaVu Sans"/>
              </a:rPr>
              <a:t> Revolutionizing  Road Safety with AI-Powered Crash Detection and Emergency </a:t>
            </a:r>
            <a:r>
              <a:rPr lang="en-US" sz="2800" spc="-1" dirty="0">
                <a:solidFill>
                  <a:srgbClr val="000000"/>
                </a:solidFill>
                <a:latin typeface="Calibri"/>
                <a:ea typeface="DejaVu Sans"/>
              </a:rPr>
              <a:t>Response</a:t>
            </a:r>
            <a:endParaRPr lang="en-IN" sz="2800" b="0" strike="noStrike" spc="-1" dirty="0">
              <a:latin typeface="Arial"/>
            </a:endParaRPr>
          </a:p>
        </p:txBody>
      </p:sp>
      <p:sp>
        <p:nvSpPr>
          <p:cNvPr id="55" name="Text 5"/>
          <p:cNvSpPr/>
          <p:nvPr/>
        </p:nvSpPr>
        <p:spPr>
          <a:xfrm>
            <a:off x="1587600" y="4739400"/>
            <a:ext cx="5485680" cy="1458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b">
            <a:noAutofit/>
          </a:bodyPr>
          <a:lstStyle/>
          <a:p>
            <a:pPr algn="ctr">
              <a:lnSpc>
                <a:spcPts val="1154"/>
              </a:lnSpc>
              <a:buNone/>
            </a:pPr>
            <a:r>
              <a:rPr lang="en-US" sz="1000" b="0" strike="noStrike" spc="180">
                <a:solidFill>
                  <a:srgbClr val="1D1D21"/>
                </a:solidFill>
                <a:latin typeface="DM Mono"/>
                <a:ea typeface="DM Mono"/>
              </a:rPr>
              <a:t>AIProStack Solutions</a:t>
            </a:r>
            <a:endParaRPr lang="en-IN" sz="1000" b="0" strike="noStrike" spc="-1">
              <a:latin typeface="Arial"/>
            </a:endParaRPr>
          </a:p>
        </p:txBody>
      </p:sp>
      <p:pic>
        <p:nvPicPr>
          <p:cNvPr id="56" name="Picture 2"/>
          <p:cNvPicPr/>
          <p:nvPr/>
        </p:nvPicPr>
        <p:blipFill>
          <a:blip r:embed="rId3"/>
          <a:stretch/>
        </p:blipFill>
        <p:spPr>
          <a:xfrm>
            <a:off x="4186080" y="234720"/>
            <a:ext cx="4734000" cy="4503960"/>
          </a:xfrm>
          <a:prstGeom prst="rect">
            <a:avLst/>
          </a:prstGeom>
          <a:ln w="0">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9" name="Shape 0"/>
          <p:cNvSpPr/>
          <p:nvPr/>
        </p:nvSpPr>
        <p:spPr>
          <a:xfrm>
            <a:off x="6079320" y="0"/>
            <a:ext cx="3067200" cy="5156640"/>
          </a:xfrm>
          <a:prstGeom prst="roundRect">
            <a:avLst>
              <a:gd name="adj" fmla="val -30957"/>
            </a:avLst>
          </a:prstGeom>
          <a:solidFill>
            <a:srgbClr val="FDF088"/>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20" name="Shape 1"/>
          <p:cNvSpPr/>
          <p:nvPr/>
        </p:nvSpPr>
        <p:spPr>
          <a:xfrm>
            <a:off x="5773320" y="-240480"/>
            <a:ext cx="1904400" cy="1904400"/>
          </a:xfrm>
          <a:prstGeom prst="ellipse">
            <a:avLst/>
          </a:prstGeom>
          <a:noFill/>
          <a:ln w="21168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121" name="Shape 2"/>
          <p:cNvSpPr/>
          <p:nvPr/>
        </p:nvSpPr>
        <p:spPr>
          <a:xfrm>
            <a:off x="7892280" y="3871800"/>
            <a:ext cx="951840" cy="951840"/>
          </a:xfrm>
          <a:prstGeom prst="ellipse">
            <a:avLst/>
          </a:prstGeom>
          <a:noFill/>
          <a:ln w="15876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122" name="Text 3"/>
          <p:cNvSpPr/>
          <p:nvPr/>
        </p:nvSpPr>
        <p:spPr>
          <a:xfrm>
            <a:off x="714960" y="1387080"/>
            <a:ext cx="4571280" cy="2368440"/>
          </a:xfrm>
          <a:prstGeom prst="rect">
            <a:avLst/>
          </a:prstGeom>
          <a:noFill/>
          <a:ln w="0">
            <a:noFill/>
          </a:ln>
        </p:spPr>
        <p:style>
          <a:lnRef idx="0">
            <a:scrgbClr r="0" g="0" b="0"/>
          </a:lnRef>
          <a:fillRef idx="0">
            <a:scrgbClr r="0" g="0" b="0"/>
          </a:fillRef>
          <a:effectRef idx="0">
            <a:scrgbClr r="0" g="0" b="0"/>
          </a:effectRef>
          <a:fontRef idx="minor"/>
        </p:style>
        <p:txBody>
          <a:bodyPr/>
          <a:lstStyle/>
          <a:p>
            <a:endParaRPr lang="en-IN"/>
          </a:p>
        </p:txBody>
      </p:sp>
      <p:sp>
        <p:nvSpPr>
          <p:cNvPr id="123" name="Text 4"/>
          <p:cNvSpPr/>
          <p:nvPr/>
        </p:nvSpPr>
        <p:spPr>
          <a:xfrm>
            <a:off x="476280" y="476280"/>
            <a:ext cx="4571280" cy="4708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gn="ctr">
              <a:lnSpc>
                <a:spcPts val="3713"/>
              </a:lnSpc>
              <a:buNone/>
            </a:pPr>
            <a:r>
              <a:rPr lang="en-US" sz="3380" b="0" strike="noStrike" spc="-1">
                <a:solidFill>
                  <a:srgbClr val="000000"/>
                </a:solidFill>
                <a:latin typeface="Calibri"/>
                <a:ea typeface="DejaVu Sans"/>
              </a:rPr>
              <a:t>USER BASE</a:t>
            </a:r>
            <a:endParaRPr lang="en-IN" sz="3380" b="0" strike="noStrike" spc="-1">
              <a:latin typeface="Arial"/>
            </a:endParaRPr>
          </a:p>
        </p:txBody>
      </p:sp>
      <p:grpSp>
        <p:nvGrpSpPr>
          <p:cNvPr id="124" name="Diagram4"/>
          <p:cNvGrpSpPr/>
          <p:nvPr/>
        </p:nvGrpSpPr>
        <p:grpSpPr>
          <a:xfrm>
            <a:off x="714960" y="1096920"/>
            <a:ext cx="4695840" cy="3538800"/>
            <a:chOff x="714960" y="1096920"/>
            <a:chExt cx="4695840" cy="3538800"/>
          </a:xfrm>
        </p:grpSpPr>
        <p:sp>
          <p:nvSpPr>
            <p:cNvPr id="125" name="Rectangle 124"/>
            <p:cNvSpPr/>
            <p:nvPr/>
          </p:nvSpPr>
          <p:spPr>
            <a:xfrm>
              <a:off x="839160" y="1096920"/>
              <a:ext cx="4571280" cy="3538800"/>
            </a:xfrm>
            <a:prstGeom prst="rect">
              <a:avLst/>
            </a:prstGeom>
            <a:noFill/>
            <a:ln w="0">
              <a:noFill/>
            </a:ln>
          </p:spPr>
          <p:style>
            <a:lnRef idx="0">
              <a:scrgbClr r="0" g="0" b="0"/>
            </a:lnRef>
            <a:fillRef idx="0">
              <a:scrgbClr r="0" g="0" b="0"/>
            </a:fillRef>
            <a:effectRef idx="0">
              <a:scrgbClr r="0" g="0" b="0"/>
            </a:effectRef>
            <a:fontRef idx="minor"/>
          </p:style>
          <p:txBody>
            <a:bodyPr/>
            <a:lstStyle/>
            <a:p>
              <a:endParaRPr lang="en-IN"/>
            </a:p>
          </p:txBody>
        </p:sp>
        <p:sp>
          <p:nvSpPr>
            <p:cNvPr id="126" name="Rectangle: Rounded Corners 125"/>
            <p:cNvSpPr/>
            <p:nvPr/>
          </p:nvSpPr>
          <p:spPr>
            <a:xfrm>
              <a:off x="714960" y="1132920"/>
              <a:ext cx="4695840" cy="1018440"/>
            </a:xfrm>
            <a:prstGeom prst="roundRect">
              <a:avLst>
                <a:gd name="adj" fmla="val 16667"/>
              </a:avLst>
            </a:prstGeom>
            <a:ln/>
          </p:spPr>
          <p:style>
            <a:lnRef idx="2">
              <a:schemeClr val="accent4"/>
            </a:lnRef>
            <a:fillRef idx="1">
              <a:schemeClr val="lt1"/>
            </a:fillRef>
            <a:effectRef idx="0">
              <a:schemeClr val="accent4"/>
            </a:effectRef>
            <a:fontRef idx="minor">
              <a:schemeClr val="dk1"/>
            </a:fontRef>
          </p:style>
          <p:txBody>
            <a:bodyPr lIns="104760" tIns="104760" rIns="49680" bIns="105120" numCol="1" spcCol="1440" anchor="ctr">
              <a:noAutofit/>
            </a:bodyPr>
            <a:lstStyle/>
            <a:p>
              <a:pPr>
                <a:lnSpc>
                  <a:spcPct val="90000"/>
                </a:lnSpc>
                <a:spcAft>
                  <a:spcPts val="456"/>
                </a:spcAft>
                <a:buNone/>
                <a:tabLst>
                  <a:tab pos="0" algn="l"/>
                </a:tabLst>
              </a:pPr>
              <a:r>
                <a:rPr lang="en-US" sz="1300" b="1" strike="noStrike" spc="-1" dirty="0">
                  <a:solidFill>
                    <a:srgbClr val="000000"/>
                  </a:solidFill>
                  <a:latin typeface="Arial"/>
                  <a:ea typeface="DejaVu Sans"/>
                </a:rPr>
                <a:t>Personal Safety </a:t>
              </a:r>
              <a:r>
                <a:rPr lang="en-US" sz="1300" b="1" spc="-1" dirty="0">
                  <a:solidFill>
                    <a:srgbClr val="000000"/>
                  </a:solidFill>
                  <a:latin typeface="Arial"/>
                  <a:ea typeface="DejaVu Sans"/>
                </a:rPr>
                <a:t>use</a:t>
              </a:r>
              <a:r>
                <a:rPr lang="en-US" sz="1300" b="1" strike="noStrike" spc="-1" dirty="0">
                  <a:solidFill>
                    <a:srgbClr val="000000"/>
                  </a:solidFill>
                  <a:latin typeface="Arial"/>
                  <a:ea typeface="DejaVu Sans"/>
                </a:rPr>
                <a:t>:</a:t>
              </a:r>
              <a:r>
                <a:rPr lang="en-US" sz="1300" b="0" strike="noStrike" spc="-1" dirty="0">
                  <a:solidFill>
                    <a:srgbClr val="000000"/>
                  </a:solidFill>
                  <a:latin typeface="Arial"/>
                  <a:ea typeface="DejaVu Sans"/>
                </a:rPr>
                <a:t> Our technology seamlessly integrates with personal safety apps, enabling automatic crash detection, distress signal transmission, and instant notifications to emergency contacts, ensuring rapid assistance.</a:t>
              </a:r>
              <a:endParaRPr lang="en-IN" sz="1300" b="0" strike="noStrike" spc="-1" dirty="0">
                <a:latin typeface="Arial"/>
              </a:endParaRPr>
            </a:p>
          </p:txBody>
        </p:sp>
        <p:sp>
          <p:nvSpPr>
            <p:cNvPr id="127" name="Rectangle: Rounded Corners 126"/>
            <p:cNvSpPr/>
            <p:nvPr/>
          </p:nvSpPr>
          <p:spPr>
            <a:xfrm>
              <a:off x="714960" y="2301120"/>
              <a:ext cx="4695840" cy="1018440"/>
            </a:xfrm>
            <a:prstGeom prst="roundRect">
              <a:avLst>
                <a:gd name="adj" fmla="val 16667"/>
              </a:avLst>
            </a:prstGeom>
            <a:ln/>
          </p:spPr>
          <p:style>
            <a:lnRef idx="2">
              <a:schemeClr val="accent4"/>
            </a:lnRef>
            <a:fillRef idx="1">
              <a:schemeClr val="lt1"/>
            </a:fillRef>
            <a:effectRef idx="0">
              <a:schemeClr val="accent4"/>
            </a:effectRef>
            <a:fontRef idx="minor">
              <a:schemeClr val="dk1"/>
            </a:fontRef>
          </p:style>
          <p:txBody>
            <a:bodyPr lIns="104760" tIns="104760" rIns="49680" bIns="105120" numCol="1" spcCol="1440" anchor="ctr">
              <a:noAutofit/>
            </a:bodyPr>
            <a:lstStyle/>
            <a:p>
              <a:pPr>
                <a:lnSpc>
                  <a:spcPct val="90000"/>
                </a:lnSpc>
                <a:spcAft>
                  <a:spcPts val="456"/>
                </a:spcAft>
                <a:buNone/>
                <a:tabLst>
                  <a:tab pos="0" algn="l"/>
                </a:tabLst>
              </a:pPr>
              <a:r>
                <a:rPr lang="en-US" sz="1300" b="1" strike="noStrike" spc="-1" dirty="0">
                  <a:solidFill>
                    <a:srgbClr val="000000"/>
                  </a:solidFill>
                  <a:latin typeface="Arial"/>
                  <a:ea typeface="DejaVu Sans"/>
                </a:rPr>
                <a:t>Vehicle Companies:</a:t>
              </a:r>
              <a:r>
                <a:rPr lang="en-US" sz="1300" b="0" strike="noStrike" spc="-1" dirty="0">
                  <a:solidFill>
                    <a:srgbClr val="000000"/>
                  </a:solidFill>
                  <a:latin typeface="Arial"/>
                  <a:ea typeface="DejaVu Sans"/>
                </a:rPr>
                <a:t> Car manufacturers can seamlessly incorporate our cutting-edge crash detection system into their vehicles, prioritizing driver and passenger safety by providing real-time incident identification and triggering immediate emergency response measures.</a:t>
              </a:r>
              <a:endParaRPr lang="en-IN" sz="1300" b="0" strike="noStrike" spc="-1" dirty="0">
                <a:latin typeface="Arial"/>
              </a:endParaRPr>
            </a:p>
          </p:txBody>
        </p:sp>
        <p:sp>
          <p:nvSpPr>
            <p:cNvPr id="128" name="Rectangle: Rounded Corners 127"/>
            <p:cNvSpPr/>
            <p:nvPr/>
          </p:nvSpPr>
          <p:spPr>
            <a:xfrm>
              <a:off x="714960" y="3469319"/>
              <a:ext cx="4695840" cy="1088393"/>
            </a:xfrm>
            <a:prstGeom prst="roundRect">
              <a:avLst>
                <a:gd name="adj" fmla="val 16667"/>
              </a:avLst>
            </a:prstGeom>
            <a:ln/>
          </p:spPr>
          <p:style>
            <a:lnRef idx="2">
              <a:schemeClr val="accent4"/>
            </a:lnRef>
            <a:fillRef idx="1">
              <a:schemeClr val="lt1"/>
            </a:fillRef>
            <a:effectRef idx="0">
              <a:schemeClr val="accent4"/>
            </a:effectRef>
            <a:fontRef idx="minor">
              <a:schemeClr val="dk1"/>
            </a:fontRef>
          </p:style>
          <p:txBody>
            <a:bodyPr lIns="104760" tIns="104760" rIns="49680" bIns="105120" numCol="1" spcCol="1440" anchor="ctr">
              <a:noAutofit/>
            </a:bodyPr>
            <a:lstStyle/>
            <a:p>
              <a:pPr>
                <a:lnSpc>
                  <a:spcPct val="90000"/>
                </a:lnSpc>
                <a:spcAft>
                  <a:spcPts val="456"/>
                </a:spcAft>
                <a:buNone/>
                <a:tabLst>
                  <a:tab pos="0" algn="l"/>
                </a:tabLst>
              </a:pPr>
              <a:r>
                <a:rPr lang="en-US" sz="1300" b="1" strike="noStrike" spc="-1" dirty="0">
                  <a:solidFill>
                    <a:srgbClr val="000000"/>
                  </a:solidFill>
                  <a:latin typeface="Arial"/>
                  <a:ea typeface="DejaVu Sans"/>
                </a:rPr>
                <a:t>Law Enforcement and healthcare </a:t>
              </a:r>
              <a:r>
                <a:rPr lang="en-US" sz="1300" b="1" spc="-1" dirty="0">
                  <a:solidFill>
                    <a:srgbClr val="000000"/>
                  </a:solidFill>
                  <a:latin typeface="Arial"/>
                  <a:ea typeface="DejaVu Sans"/>
                </a:rPr>
                <a:t>Agencies</a:t>
              </a:r>
              <a:r>
                <a:rPr lang="en-US" sz="1300" b="1" strike="noStrike" spc="-1" dirty="0">
                  <a:solidFill>
                    <a:srgbClr val="000000"/>
                  </a:solidFill>
                  <a:latin typeface="Arial"/>
                  <a:ea typeface="DejaVu Sans"/>
                </a:rPr>
                <a:t>:</a:t>
              </a:r>
              <a:r>
                <a:rPr lang="en-US" sz="1300" b="0" strike="noStrike" spc="-1" dirty="0">
                  <a:solidFill>
                    <a:srgbClr val="000000"/>
                  </a:solidFill>
                  <a:latin typeface="Arial"/>
                  <a:ea typeface="DejaVu Sans"/>
                </a:rPr>
                <a:t> Police departments and law enforcement agencies can harness the capabilities of our system for precise crash detection and immediate notifications. This support facilitates prompt accident response, aids investigation processes, and streamlines documentation efforts.</a:t>
              </a:r>
              <a:endParaRPr lang="en-IN" sz="1300" b="0" strike="noStrike" spc="-1" dirty="0">
                <a:latin typeface="Arial"/>
              </a:endParaRPr>
            </a:p>
          </p:txBody>
        </p:sp>
      </p:grpSp>
      <p:pic>
        <p:nvPicPr>
          <p:cNvPr id="129" name="Picture 13"/>
          <p:cNvPicPr/>
          <p:nvPr/>
        </p:nvPicPr>
        <p:blipFill>
          <a:blip r:embed="rId3"/>
          <a:stretch/>
        </p:blipFill>
        <p:spPr>
          <a:xfrm>
            <a:off x="6228000" y="1367640"/>
            <a:ext cx="2769480" cy="2997000"/>
          </a:xfrm>
          <a:prstGeom prst="rect">
            <a:avLst/>
          </a:prstGeom>
          <a:ln w="0">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0" name="Shape 1"/>
          <p:cNvSpPr/>
          <p:nvPr/>
        </p:nvSpPr>
        <p:spPr>
          <a:xfrm>
            <a:off x="7096320" y="1845000"/>
            <a:ext cx="1904400" cy="1904400"/>
          </a:xfrm>
          <a:prstGeom prst="ellipse">
            <a:avLst/>
          </a:prstGeom>
          <a:noFill/>
          <a:ln w="21168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131" name="Text 2"/>
          <p:cNvSpPr/>
          <p:nvPr/>
        </p:nvSpPr>
        <p:spPr>
          <a:xfrm>
            <a:off x="1809720" y="3948480"/>
            <a:ext cx="5485680" cy="1728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ts val="1366"/>
              </a:lnSpc>
              <a:buNone/>
            </a:pPr>
            <a:r>
              <a:rPr lang="en-US" sz="1000" b="0" strike="noStrike" spc="-12" dirty="0">
                <a:solidFill>
                  <a:srgbClr val="1D1D21"/>
                </a:solidFill>
                <a:latin typeface="Epilogue"/>
                <a:ea typeface="Epilogue"/>
              </a:rPr>
              <a:t>As always, we're open for questions</a:t>
            </a:r>
            <a:endParaRPr lang="en-IN" sz="1000" b="0" strike="noStrike" spc="-1" dirty="0">
              <a:latin typeface="Arial"/>
            </a:endParaRPr>
          </a:p>
        </p:txBody>
      </p:sp>
      <p:sp>
        <p:nvSpPr>
          <p:cNvPr id="132" name="Text 3"/>
          <p:cNvSpPr/>
          <p:nvPr/>
        </p:nvSpPr>
        <p:spPr>
          <a:xfrm>
            <a:off x="1828800" y="2973600"/>
            <a:ext cx="5485680" cy="8373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ts val="6599"/>
              </a:lnSpc>
              <a:buNone/>
            </a:pPr>
            <a:r>
              <a:rPr lang="en-US" sz="6000" b="1" strike="noStrike" spc="-24">
                <a:solidFill>
                  <a:srgbClr val="1D1D21"/>
                </a:solidFill>
                <a:latin typeface="Epilogue"/>
                <a:ea typeface="Epilogue"/>
              </a:rPr>
              <a:t>Thank You</a:t>
            </a:r>
            <a:endParaRPr lang="en-IN" sz="6000" b="0" strike="noStrike" spc="-1">
              <a:latin typeface="Arial"/>
            </a:endParaRPr>
          </a:p>
        </p:txBody>
      </p:sp>
      <p:sp>
        <p:nvSpPr>
          <p:cNvPr id="133" name="Shape 4"/>
          <p:cNvSpPr/>
          <p:nvPr/>
        </p:nvSpPr>
        <p:spPr>
          <a:xfrm>
            <a:off x="6598800" y="4009680"/>
            <a:ext cx="951840" cy="951840"/>
          </a:xfrm>
          <a:prstGeom prst="ellipse">
            <a:avLst/>
          </a:prstGeom>
          <a:noFill/>
          <a:ln w="15876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134" name="Text 5"/>
          <p:cNvSpPr/>
          <p:nvPr/>
        </p:nvSpPr>
        <p:spPr>
          <a:xfrm>
            <a:off x="1904760" y="4935240"/>
            <a:ext cx="5485680" cy="1458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b">
            <a:noAutofit/>
          </a:bodyPr>
          <a:lstStyle/>
          <a:p>
            <a:pPr algn="ctr">
              <a:lnSpc>
                <a:spcPts val="1154"/>
              </a:lnSpc>
              <a:buNone/>
            </a:pPr>
            <a:r>
              <a:rPr lang="en-US" sz="1000" b="0" strike="noStrike" spc="180">
                <a:solidFill>
                  <a:srgbClr val="1D1D21"/>
                </a:solidFill>
                <a:latin typeface="DM Mono"/>
                <a:ea typeface="DM Mono"/>
              </a:rPr>
              <a:t>AIProStack Solutions</a:t>
            </a:r>
            <a:endParaRPr lang="en-IN" sz="1000" b="0" strike="noStrike" spc="-1">
              <a:latin typeface="Arial"/>
            </a:endParaRPr>
          </a:p>
        </p:txBody>
      </p:sp>
      <p:sp>
        <p:nvSpPr>
          <p:cNvPr id="135" name="Text 2"/>
          <p:cNvSpPr/>
          <p:nvPr/>
        </p:nvSpPr>
        <p:spPr>
          <a:xfrm>
            <a:off x="1828800" y="3725280"/>
            <a:ext cx="5485680" cy="1728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ts val="1366"/>
              </a:lnSpc>
              <a:buNone/>
            </a:pPr>
            <a:r>
              <a:rPr lang="en-US" sz="980" b="0" strike="noStrike" spc="-1">
                <a:solidFill>
                  <a:srgbClr val="000000"/>
                </a:solidFill>
                <a:latin typeface="Calibri"/>
                <a:ea typeface="DejaVu Sans"/>
              </a:rPr>
              <a:t>You can reach out us at aiprostacksolutions@gmail.com</a:t>
            </a:r>
            <a:endParaRPr lang="en-IN" sz="980" b="0" strike="noStrike" spc="-1">
              <a:latin typeface="Arial"/>
            </a:endParaRPr>
          </a:p>
        </p:txBody>
      </p:sp>
      <p:pic>
        <p:nvPicPr>
          <p:cNvPr id="136" name="Picture 12"/>
          <p:cNvPicPr/>
          <p:nvPr/>
        </p:nvPicPr>
        <p:blipFill>
          <a:blip r:embed="rId3"/>
          <a:srcRect t="10212" b="9465"/>
          <a:stretch/>
        </p:blipFill>
        <p:spPr>
          <a:xfrm>
            <a:off x="2941560" y="446760"/>
            <a:ext cx="3260160" cy="2619000"/>
          </a:xfrm>
          <a:prstGeom prst="rect">
            <a:avLst/>
          </a:prstGeom>
          <a:ln w="0">
            <a:noFill/>
          </a:ln>
        </p:spPr>
      </p:pic>
      <p:sp>
        <p:nvSpPr>
          <p:cNvPr id="137" name="Shape 3"/>
          <p:cNvSpPr/>
          <p:nvPr/>
        </p:nvSpPr>
        <p:spPr>
          <a:xfrm>
            <a:off x="0" y="4941360"/>
            <a:ext cx="9145800" cy="199440"/>
          </a:xfrm>
          <a:prstGeom prst="roundRect">
            <a:avLst>
              <a:gd name="adj" fmla="val -156120"/>
            </a:avLst>
          </a:prstGeom>
          <a:solidFill>
            <a:srgbClr val="BDC9FB"/>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38" name="Shape 4"/>
          <p:cNvSpPr/>
          <p:nvPr/>
        </p:nvSpPr>
        <p:spPr>
          <a:xfrm>
            <a:off x="6391080" y="4698360"/>
            <a:ext cx="951840" cy="951840"/>
          </a:xfrm>
          <a:prstGeom prst="ellipse">
            <a:avLst/>
          </a:prstGeom>
          <a:noFill/>
          <a:ln w="15876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139" name="Shape 5"/>
          <p:cNvSpPr/>
          <p:nvPr/>
        </p:nvSpPr>
        <p:spPr>
          <a:xfrm>
            <a:off x="635040" y="4739400"/>
            <a:ext cx="1904400" cy="1904400"/>
          </a:xfrm>
          <a:prstGeom prst="ellipse">
            <a:avLst/>
          </a:prstGeom>
          <a:noFill/>
          <a:ln w="21168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140" name="Shape 3"/>
          <p:cNvSpPr/>
          <p:nvPr/>
        </p:nvSpPr>
        <p:spPr>
          <a:xfrm rot="10800000">
            <a:off x="720" y="-7920"/>
            <a:ext cx="9145800" cy="218520"/>
          </a:xfrm>
          <a:prstGeom prst="roundRect">
            <a:avLst>
              <a:gd name="adj" fmla="val -156120"/>
            </a:avLst>
          </a:prstGeom>
          <a:solidFill>
            <a:srgbClr val="BDC9FB"/>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41" name="Shape 1"/>
          <p:cNvSpPr/>
          <p:nvPr/>
        </p:nvSpPr>
        <p:spPr>
          <a:xfrm>
            <a:off x="6081840" y="-2138760"/>
            <a:ext cx="2590560" cy="2590560"/>
          </a:xfrm>
          <a:prstGeom prst="ellipse">
            <a:avLst/>
          </a:prstGeom>
          <a:noFill/>
          <a:ln w="21168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142" name="Shape 2"/>
          <p:cNvSpPr/>
          <p:nvPr/>
        </p:nvSpPr>
        <p:spPr>
          <a:xfrm>
            <a:off x="1200240" y="-580680"/>
            <a:ext cx="951840" cy="951840"/>
          </a:xfrm>
          <a:prstGeom prst="ellipse">
            <a:avLst/>
          </a:prstGeom>
          <a:noFill/>
          <a:ln w="15876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143" name="Shape 3"/>
          <p:cNvSpPr/>
          <p:nvPr/>
        </p:nvSpPr>
        <p:spPr>
          <a:xfrm rot="5400000">
            <a:off x="-2474640" y="2482560"/>
            <a:ext cx="5133960" cy="182160"/>
          </a:xfrm>
          <a:prstGeom prst="roundRect">
            <a:avLst>
              <a:gd name="adj" fmla="val -156120"/>
            </a:avLst>
          </a:prstGeom>
          <a:solidFill>
            <a:srgbClr val="BDC9FB"/>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44" name="Shape 3"/>
          <p:cNvSpPr/>
          <p:nvPr/>
        </p:nvSpPr>
        <p:spPr>
          <a:xfrm rot="5400000">
            <a:off x="6481440" y="2457720"/>
            <a:ext cx="5142960" cy="227520"/>
          </a:xfrm>
          <a:prstGeom prst="roundRect">
            <a:avLst>
              <a:gd name="adj" fmla="val -156120"/>
            </a:avLst>
          </a:prstGeom>
          <a:solidFill>
            <a:srgbClr val="BDC9FB"/>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45" name="Text 5"/>
          <p:cNvSpPr/>
          <p:nvPr/>
        </p:nvSpPr>
        <p:spPr>
          <a:xfrm>
            <a:off x="1809720" y="4711680"/>
            <a:ext cx="5485680" cy="1458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b">
            <a:noAutofit/>
          </a:bodyPr>
          <a:lstStyle/>
          <a:p>
            <a:pPr algn="ctr">
              <a:lnSpc>
                <a:spcPts val="1154"/>
              </a:lnSpc>
              <a:buNone/>
            </a:pPr>
            <a:r>
              <a:rPr lang="en-US" sz="1000" b="0" strike="noStrike" spc="180">
                <a:solidFill>
                  <a:srgbClr val="1D1D21"/>
                </a:solidFill>
                <a:latin typeface="DM Mono"/>
                <a:ea typeface="DM Mono"/>
              </a:rPr>
              <a:t>AIProStack Solutions</a:t>
            </a:r>
            <a:endParaRPr lang="en-IN" sz="1000" b="0" strike="noStrike" spc="-1">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7" name="Shape 0"/>
          <p:cNvSpPr/>
          <p:nvPr/>
        </p:nvSpPr>
        <p:spPr>
          <a:xfrm>
            <a:off x="6079320" y="0"/>
            <a:ext cx="3067200" cy="5142960"/>
          </a:xfrm>
          <a:prstGeom prst="roundRect">
            <a:avLst>
              <a:gd name="adj" fmla="val -30957"/>
            </a:avLst>
          </a:prstGeom>
          <a:solidFill>
            <a:srgbClr val="FDF088"/>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58" name="Shape 1"/>
          <p:cNvSpPr/>
          <p:nvPr/>
        </p:nvSpPr>
        <p:spPr>
          <a:xfrm>
            <a:off x="5752080" y="-538200"/>
            <a:ext cx="1904400" cy="1904400"/>
          </a:xfrm>
          <a:prstGeom prst="ellipse">
            <a:avLst/>
          </a:prstGeom>
          <a:noFill/>
          <a:ln w="21168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59" name="Shape 2"/>
          <p:cNvSpPr/>
          <p:nvPr/>
        </p:nvSpPr>
        <p:spPr>
          <a:xfrm>
            <a:off x="8211600" y="4105440"/>
            <a:ext cx="951840" cy="951840"/>
          </a:xfrm>
          <a:prstGeom prst="ellipse">
            <a:avLst/>
          </a:prstGeom>
          <a:noFill/>
          <a:ln w="15876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grpSp>
        <p:nvGrpSpPr>
          <p:cNvPr id="60" name="Diagram1"/>
          <p:cNvGrpSpPr/>
          <p:nvPr/>
        </p:nvGrpSpPr>
        <p:grpSpPr>
          <a:xfrm>
            <a:off x="540000" y="1944000"/>
            <a:ext cx="5178600" cy="2124720"/>
            <a:chOff x="540000" y="1944000"/>
            <a:chExt cx="5178600" cy="2124720"/>
          </a:xfrm>
        </p:grpSpPr>
        <p:sp>
          <p:nvSpPr>
            <p:cNvPr id="61" name="Rectangle 60"/>
            <p:cNvSpPr/>
            <p:nvPr/>
          </p:nvSpPr>
          <p:spPr>
            <a:xfrm>
              <a:off x="540000" y="1944000"/>
              <a:ext cx="5178240" cy="2124720"/>
            </a:xfrm>
            <a:prstGeom prst="rect">
              <a:avLst/>
            </a:prstGeom>
            <a:noFill/>
            <a:ln w="0">
              <a:noFill/>
            </a:ln>
          </p:spPr>
          <p:style>
            <a:lnRef idx="0">
              <a:scrgbClr r="0" g="0" b="0"/>
            </a:lnRef>
            <a:fillRef idx="0">
              <a:scrgbClr r="0" g="0" b="0"/>
            </a:fillRef>
            <a:effectRef idx="0">
              <a:scrgbClr r="0" g="0" b="0"/>
            </a:effectRef>
            <a:fontRef idx="minor"/>
          </p:style>
          <p:txBody>
            <a:bodyPr/>
            <a:lstStyle/>
            <a:p>
              <a:endParaRPr lang="en-IN"/>
            </a:p>
          </p:txBody>
        </p:sp>
        <p:sp>
          <p:nvSpPr>
            <p:cNvPr id="62" name="Rectangle: Rounded Corners 61"/>
            <p:cNvSpPr/>
            <p:nvPr/>
          </p:nvSpPr>
          <p:spPr>
            <a:xfrm>
              <a:off x="540000" y="1944000"/>
              <a:ext cx="5178600" cy="2062080"/>
            </a:xfrm>
            <a:prstGeom prst="roundRect">
              <a:avLst>
                <a:gd name="adj" fmla="val 16667"/>
              </a:avLst>
            </a:prstGeom>
            <a:solidFill>
              <a:srgbClr val="FFFFFF"/>
            </a:solidFill>
            <a:ln w="0">
              <a:noFill/>
            </a:ln>
          </p:spPr>
          <p:style>
            <a:lnRef idx="0">
              <a:scrgbClr r="0" g="0" b="0"/>
            </a:lnRef>
            <a:fillRef idx="0">
              <a:scrgbClr r="0" g="0" b="0"/>
            </a:fillRef>
            <a:effectRef idx="0">
              <a:scrgbClr r="0" g="0" b="0"/>
            </a:effectRef>
            <a:fontRef idx="minor"/>
          </p:style>
          <p:txBody>
            <a:bodyPr lIns="199440" tIns="199440" rIns="72360" bIns="199080" numCol="1" spcCol="1440" anchor="ctr">
              <a:noAutofit/>
            </a:bodyPr>
            <a:lstStyle/>
            <a:p>
              <a:pPr>
                <a:lnSpc>
                  <a:spcPct val="90000"/>
                </a:lnSpc>
                <a:spcAft>
                  <a:spcPts val="666"/>
                </a:spcAft>
                <a:buNone/>
                <a:tabLst>
                  <a:tab pos="0" algn="l"/>
                </a:tabLst>
              </a:pPr>
              <a:r>
                <a:rPr lang="en-US" sz="1800" b="0" strike="noStrike" spc="-1" dirty="0">
                  <a:solidFill>
                    <a:srgbClr val="000000"/>
                  </a:solidFill>
                  <a:latin typeface="Arial"/>
                  <a:ea typeface="DejaVu Sans"/>
                </a:rPr>
                <a:t>When accidents happen on the road, the way we currently report them and get help is slow and less efficient. This means that people sometimes suffer for longer, and even lose their lives when they could have been saved. We need a new way of doing things that uses technology to make it better. </a:t>
              </a:r>
              <a:endParaRPr lang="en-IN" sz="1800" b="0" strike="noStrike" spc="-1" dirty="0">
                <a:latin typeface="Arial"/>
              </a:endParaRPr>
            </a:p>
            <a:p>
              <a:pPr>
                <a:lnSpc>
                  <a:spcPct val="90000"/>
                </a:lnSpc>
                <a:spcAft>
                  <a:spcPts val="666"/>
                </a:spcAft>
                <a:buNone/>
                <a:tabLst>
                  <a:tab pos="0" algn="l"/>
                </a:tabLst>
              </a:pPr>
              <a:r>
                <a:rPr lang="en-US" sz="1800" b="0" strike="noStrike" spc="-1" dirty="0">
                  <a:solidFill>
                    <a:srgbClr val="000000"/>
                  </a:solidFill>
                  <a:latin typeface="Arial"/>
                  <a:ea typeface="DejaVu Sans"/>
                </a:rPr>
                <a:t>Imagine if we could use the cameras already in our </a:t>
              </a:r>
              <a:r>
                <a:rPr lang="en-US" spc="-1" dirty="0">
                  <a:solidFill>
                    <a:srgbClr val="000000"/>
                  </a:solidFill>
                  <a:latin typeface="Arial"/>
                  <a:ea typeface="DejaVu Sans"/>
                </a:rPr>
                <a:t>vehicles</a:t>
              </a:r>
              <a:r>
                <a:rPr lang="en-US" sz="1800" b="0" strike="noStrike" spc="-1" dirty="0">
                  <a:solidFill>
                    <a:srgbClr val="000000"/>
                  </a:solidFill>
                  <a:latin typeface="Arial"/>
                  <a:ea typeface="DejaVu Sans"/>
                </a:rPr>
                <a:t>, like dash cams or Go Pros, to do more than just record videos. We want to make these cameras smart using AI so they can quickly spot accidents as they happen. This way, we can get help to the scene much faster and make accidents less serious.</a:t>
              </a:r>
              <a:endParaRPr lang="en-IN" sz="1800" b="0" strike="noStrike" spc="-1" dirty="0">
                <a:latin typeface="Arial"/>
              </a:endParaRPr>
            </a:p>
          </p:txBody>
        </p:sp>
      </p:grpSp>
      <p:sp>
        <p:nvSpPr>
          <p:cNvPr id="63" name="Text 4"/>
          <p:cNvSpPr/>
          <p:nvPr/>
        </p:nvSpPr>
        <p:spPr>
          <a:xfrm>
            <a:off x="1146960" y="476280"/>
            <a:ext cx="4571280" cy="4708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3713"/>
              </a:lnSpc>
              <a:buNone/>
            </a:pPr>
            <a:r>
              <a:rPr lang="en-US" sz="3380" b="0" strike="noStrike" spc="-1">
                <a:solidFill>
                  <a:srgbClr val="000000"/>
                </a:solidFill>
                <a:latin typeface="Calibri"/>
                <a:ea typeface="DejaVu Sans"/>
              </a:rPr>
              <a:t>Problem Statement</a:t>
            </a:r>
            <a:endParaRPr lang="en-IN" sz="3380" b="0" strike="noStrike" spc="-1">
              <a:latin typeface="Arial"/>
            </a:endParaRPr>
          </a:p>
        </p:txBody>
      </p:sp>
      <p:pic>
        <p:nvPicPr>
          <p:cNvPr id="64" name="Picture 13"/>
          <p:cNvPicPr/>
          <p:nvPr/>
        </p:nvPicPr>
        <p:blipFill>
          <a:blip r:embed="rId3"/>
          <a:stretch/>
        </p:blipFill>
        <p:spPr>
          <a:xfrm>
            <a:off x="6217920" y="213480"/>
            <a:ext cx="2780640" cy="4731480"/>
          </a:xfrm>
          <a:prstGeom prst="rect">
            <a:avLst/>
          </a:prstGeom>
          <a:ln w="0">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5" name="Shape 0"/>
          <p:cNvSpPr/>
          <p:nvPr/>
        </p:nvSpPr>
        <p:spPr>
          <a:xfrm>
            <a:off x="6079320" y="0"/>
            <a:ext cx="3067200" cy="5156640"/>
          </a:xfrm>
          <a:prstGeom prst="roundRect">
            <a:avLst>
              <a:gd name="adj" fmla="val -30957"/>
            </a:avLst>
          </a:prstGeom>
          <a:solidFill>
            <a:srgbClr val="FDF088"/>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66" name="Shape 1"/>
          <p:cNvSpPr/>
          <p:nvPr/>
        </p:nvSpPr>
        <p:spPr>
          <a:xfrm>
            <a:off x="6627240" y="1560600"/>
            <a:ext cx="1904400" cy="1904400"/>
          </a:xfrm>
          <a:prstGeom prst="ellipse">
            <a:avLst/>
          </a:prstGeom>
          <a:noFill/>
          <a:ln w="21168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67" name="Shape 2"/>
          <p:cNvSpPr/>
          <p:nvPr/>
        </p:nvSpPr>
        <p:spPr>
          <a:xfrm>
            <a:off x="8102160" y="3465360"/>
            <a:ext cx="951840" cy="951840"/>
          </a:xfrm>
          <a:prstGeom prst="ellipse">
            <a:avLst/>
          </a:prstGeom>
          <a:noFill/>
          <a:ln w="15876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68" name="Text 4"/>
          <p:cNvSpPr/>
          <p:nvPr/>
        </p:nvSpPr>
        <p:spPr>
          <a:xfrm>
            <a:off x="476280" y="320400"/>
            <a:ext cx="4975560" cy="884520"/>
          </a:xfrm>
          <a:prstGeom prst="rect">
            <a:avLst/>
          </a:prstGeom>
          <a:noFill/>
          <a:ln w="0">
            <a:noFill/>
          </a:ln>
          <a:effectLst>
            <a:outerShdw blurRad="44280" dist="28080" dir="5400000" rotWithShape="0">
              <a:srgbClr val="000000">
                <a:alpha val="32000"/>
              </a:srgbClr>
            </a:outerShdw>
          </a:effectLst>
        </p:spPr>
        <p:style>
          <a:lnRef idx="0">
            <a:scrgbClr r="0" g="0" b="0"/>
          </a:lnRef>
          <a:fillRef idx="0">
            <a:scrgbClr r="0" g="0" b="0"/>
          </a:fillRef>
          <a:effectRef idx="0">
            <a:scrgbClr r="0" g="0" b="0"/>
          </a:effectRef>
          <a:fontRef idx="minor"/>
        </p:style>
        <p:txBody>
          <a:bodyPr lIns="0" tIns="0" rIns="0" bIns="0" anchor="t">
            <a:noAutofit/>
          </a:bodyPr>
          <a:lstStyle/>
          <a:p>
            <a:pPr algn="ctr">
              <a:lnSpc>
                <a:spcPts val="3713"/>
              </a:lnSpc>
              <a:buNone/>
            </a:pPr>
            <a:r>
              <a:rPr lang="en-US" sz="3380" spc="-1" dirty="0">
                <a:solidFill>
                  <a:srgbClr val="000000"/>
                </a:solidFill>
                <a:latin typeface="Calibri"/>
                <a:ea typeface="DejaVu Sans"/>
              </a:rPr>
              <a:t>Social Impact</a:t>
            </a:r>
            <a:r>
              <a:rPr lang="en-US" sz="3380" b="0" strike="noStrike" spc="-1" dirty="0">
                <a:solidFill>
                  <a:srgbClr val="000000"/>
                </a:solidFill>
                <a:latin typeface="Calibri"/>
                <a:ea typeface="DejaVu Sans"/>
              </a:rPr>
              <a:t> </a:t>
            </a:r>
            <a:endParaRPr lang="en-IN" sz="3380" b="0" strike="noStrike" spc="-1" dirty="0">
              <a:latin typeface="Arial"/>
            </a:endParaRPr>
          </a:p>
        </p:txBody>
      </p:sp>
      <p:pic>
        <p:nvPicPr>
          <p:cNvPr id="69" name="Picture 14"/>
          <p:cNvPicPr/>
          <p:nvPr/>
        </p:nvPicPr>
        <p:blipFill>
          <a:blip r:embed="rId3"/>
          <a:stretch/>
        </p:blipFill>
        <p:spPr>
          <a:xfrm>
            <a:off x="6205320" y="2730960"/>
            <a:ext cx="2783520" cy="2111760"/>
          </a:xfrm>
          <a:prstGeom prst="rect">
            <a:avLst/>
          </a:prstGeom>
          <a:ln w="0">
            <a:noFill/>
          </a:ln>
        </p:spPr>
      </p:pic>
      <p:grpSp>
        <p:nvGrpSpPr>
          <p:cNvPr id="70" name="Diagram2"/>
          <p:cNvGrpSpPr/>
          <p:nvPr/>
        </p:nvGrpSpPr>
        <p:grpSpPr>
          <a:xfrm>
            <a:off x="468000" y="1617120"/>
            <a:ext cx="4575240" cy="2800080"/>
            <a:chOff x="468000" y="1617120"/>
            <a:chExt cx="4575240" cy="2800080"/>
          </a:xfrm>
        </p:grpSpPr>
        <p:sp>
          <p:nvSpPr>
            <p:cNvPr id="71" name="Rectangle 70"/>
            <p:cNvSpPr/>
            <p:nvPr/>
          </p:nvSpPr>
          <p:spPr>
            <a:xfrm>
              <a:off x="468360" y="1617120"/>
              <a:ext cx="4574520" cy="2800080"/>
            </a:xfrm>
            <a:prstGeom prst="rect">
              <a:avLst/>
            </a:prstGeom>
            <a:noFill/>
            <a:ln w="0">
              <a:noFill/>
            </a:ln>
          </p:spPr>
          <p:style>
            <a:lnRef idx="0">
              <a:scrgbClr r="0" g="0" b="0"/>
            </a:lnRef>
            <a:fillRef idx="0">
              <a:scrgbClr r="0" g="0" b="0"/>
            </a:fillRef>
            <a:effectRef idx="0">
              <a:scrgbClr r="0" g="0" b="0"/>
            </a:effectRef>
            <a:fontRef idx="minor"/>
          </p:style>
          <p:txBody>
            <a:bodyPr/>
            <a:lstStyle/>
            <a:p>
              <a:endParaRPr lang="en-IN"/>
            </a:p>
          </p:txBody>
        </p:sp>
        <p:sp>
          <p:nvSpPr>
            <p:cNvPr id="72" name="Rectangle: Rounded Corners 71"/>
            <p:cNvSpPr/>
            <p:nvPr/>
          </p:nvSpPr>
          <p:spPr>
            <a:xfrm>
              <a:off x="468360" y="1651680"/>
              <a:ext cx="4574880" cy="879480"/>
            </a:xfrm>
            <a:prstGeom prst="roundRect">
              <a:avLst>
                <a:gd name="adj" fmla="val 16667"/>
              </a:avLst>
            </a:prstGeom>
            <a:solidFill>
              <a:srgbClr val="FFFFFF"/>
            </a:solidFill>
            <a:ln w="0">
              <a:noFill/>
            </a:ln>
          </p:spPr>
          <p:style>
            <a:lnRef idx="0">
              <a:scrgbClr r="0" g="0" b="0"/>
            </a:lnRef>
            <a:fillRef idx="0">
              <a:scrgbClr r="0" g="0" b="0"/>
            </a:fillRef>
            <a:effectRef idx="0">
              <a:scrgbClr r="0" g="0" b="0"/>
            </a:effectRef>
            <a:fontRef idx="minor"/>
          </p:style>
          <p:txBody>
            <a:bodyPr lIns="103680" tIns="103680" rIns="60840" bIns="104040" numCol="1" spcCol="1440" anchor="ctr">
              <a:noAutofit/>
            </a:bodyPr>
            <a:lstStyle/>
            <a:p>
              <a:pPr>
                <a:lnSpc>
                  <a:spcPct val="90000"/>
                </a:lnSpc>
                <a:spcAft>
                  <a:spcPts val="561"/>
                </a:spcAft>
                <a:buNone/>
                <a:tabLst>
                  <a:tab pos="0" algn="l"/>
                </a:tabLst>
              </a:pPr>
              <a:r>
                <a:rPr lang="en-US" sz="1600" b="1" strike="noStrike" spc="-1" dirty="0">
                  <a:solidFill>
                    <a:srgbClr val="000000"/>
                  </a:solidFill>
                  <a:latin typeface="Arial"/>
                  <a:ea typeface="DejaVu Sans"/>
                </a:rPr>
                <a:t>Golden Hour:</a:t>
              </a:r>
              <a:r>
                <a:rPr lang="en-US" sz="1600" b="0" strike="noStrike" spc="-1" dirty="0">
                  <a:solidFill>
                    <a:srgbClr val="000000"/>
                  </a:solidFill>
                  <a:latin typeface="Arial"/>
                  <a:ea typeface="DejaVu Sans"/>
                </a:rPr>
                <a:t> Rapid medical attention within the "golden hour" after a road accident increases survival chances and reduces long-term disabilities.</a:t>
              </a:r>
              <a:endParaRPr lang="en-IN" sz="1600" b="0" strike="noStrike" spc="-1" dirty="0">
                <a:latin typeface="Arial"/>
              </a:endParaRPr>
            </a:p>
          </p:txBody>
        </p:sp>
        <p:sp>
          <p:nvSpPr>
            <p:cNvPr id="73" name="Rectangle: Rounded Corners 72"/>
            <p:cNvSpPr/>
            <p:nvPr/>
          </p:nvSpPr>
          <p:spPr>
            <a:xfrm>
              <a:off x="468000" y="2552501"/>
              <a:ext cx="4574880" cy="879480"/>
            </a:xfrm>
            <a:prstGeom prst="roundRect">
              <a:avLst>
                <a:gd name="adj" fmla="val 16667"/>
              </a:avLst>
            </a:prstGeom>
            <a:solidFill>
              <a:srgbClr val="FFFFFF"/>
            </a:solidFill>
            <a:ln w="0">
              <a:noFill/>
            </a:ln>
          </p:spPr>
          <p:style>
            <a:lnRef idx="0">
              <a:scrgbClr r="0" g="0" b="0"/>
            </a:lnRef>
            <a:fillRef idx="0">
              <a:scrgbClr r="0" g="0" b="0"/>
            </a:fillRef>
            <a:effectRef idx="0">
              <a:scrgbClr r="0" g="0" b="0"/>
            </a:effectRef>
            <a:fontRef idx="minor"/>
          </p:style>
          <p:txBody>
            <a:bodyPr lIns="103680" tIns="103680" rIns="60840" bIns="104040" numCol="1" spcCol="1440" anchor="ctr">
              <a:noAutofit/>
            </a:bodyPr>
            <a:lstStyle/>
            <a:p>
              <a:pPr>
                <a:lnSpc>
                  <a:spcPct val="90000"/>
                </a:lnSpc>
                <a:spcAft>
                  <a:spcPts val="561"/>
                </a:spcAft>
                <a:buNone/>
                <a:tabLst>
                  <a:tab pos="0" algn="l"/>
                </a:tabLst>
              </a:pPr>
              <a:r>
                <a:rPr lang="en-US" sz="1600" b="1" strike="noStrike" spc="-1" dirty="0">
                  <a:solidFill>
                    <a:srgbClr val="000000"/>
                  </a:solidFill>
                  <a:latin typeface="Arial"/>
                  <a:ea typeface="DejaVu Sans"/>
                </a:rPr>
                <a:t>Response Time Impact:</a:t>
              </a:r>
              <a:r>
                <a:rPr lang="en-US" sz="1600" b="0" strike="noStrike" spc="-1" dirty="0">
                  <a:solidFill>
                    <a:srgbClr val="000000"/>
                  </a:solidFill>
                  <a:latin typeface="Arial"/>
                  <a:ea typeface="DejaVu Sans"/>
                </a:rPr>
                <a:t> Delays in emergency response raise fatality risk by 19%.</a:t>
              </a:r>
              <a:endParaRPr lang="en-IN" sz="1600" b="0" strike="noStrike" spc="-1" dirty="0">
                <a:latin typeface="Arial"/>
              </a:endParaRPr>
            </a:p>
          </p:txBody>
        </p:sp>
      </p:grpSp>
      <p:pic>
        <p:nvPicPr>
          <p:cNvPr id="74" name="Picture 11"/>
          <p:cNvPicPr/>
          <p:nvPr/>
        </p:nvPicPr>
        <p:blipFill>
          <a:blip r:embed="rId4"/>
          <a:stretch/>
        </p:blipFill>
        <p:spPr>
          <a:xfrm>
            <a:off x="6211440" y="299880"/>
            <a:ext cx="2777400" cy="2111760"/>
          </a:xfrm>
          <a:prstGeom prst="rect">
            <a:avLst/>
          </a:prstGeom>
          <a:ln w="0">
            <a:noFill/>
          </a:ln>
        </p:spPr>
      </p:pic>
      <p:sp>
        <p:nvSpPr>
          <p:cNvPr id="2" name="Rectangle: Rounded Corners 1">
            <a:extLst>
              <a:ext uri="{FF2B5EF4-FFF2-40B4-BE49-F238E27FC236}">
                <a16:creationId xmlns:a16="http://schemas.microsoft.com/office/drawing/2014/main" id="{6BA084D3-23FA-3D3E-C25B-2D10B8D9CC25}"/>
              </a:ext>
            </a:extLst>
          </p:cNvPr>
          <p:cNvSpPr/>
          <p:nvPr/>
        </p:nvSpPr>
        <p:spPr>
          <a:xfrm>
            <a:off x="468000" y="3347100"/>
            <a:ext cx="4574880" cy="879480"/>
          </a:xfrm>
          <a:prstGeom prst="roundRect">
            <a:avLst>
              <a:gd name="adj" fmla="val 16667"/>
            </a:avLst>
          </a:prstGeom>
          <a:solidFill>
            <a:srgbClr val="FFFFFF"/>
          </a:solidFill>
          <a:ln w="0">
            <a:noFill/>
          </a:ln>
        </p:spPr>
        <p:style>
          <a:lnRef idx="0">
            <a:scrgbClr r="0" g="0" b="0"/>
          </a:lnRef>
          <a:fillRef idx="0">
            <a:scrgbClr r="0" g="0" b="0"/>
          </a:fillRef>
          <a:effectRef idx="0">
            <a:scrgbClr r="0" g="0" b="0"/>
          </a:effectRef>
          <a:fontRef idx="minor"/>
        </p:style>
        <p:txBody>
          <a:bodyPr lIns="103680" tIns="103680" rIns="60840" bIns="104040" numCol="1" spcCol="1440" anchor="ctr">
            <a:noAutofit/>
          </a:bodyPr>
          <a:lstStyle/>
          <a:p>
            <a:pPr>
              <a:lnSpc>
                <a:spcPct val="90000"/>
              </a:lnSpc>
              <a:spcAft>
                <a:spcPts val="561"/>
              </a:spcAft>
              <a:buNone/>
              <a:tabLst>
                <a:tab pos="0" algn="l"/>
              </a:tabLst>
            </a:pPr>
            <a:r>
              <a:rPr lang="en-US" sz="1600" b="1" spc="-1" dirty="0">
                <a:solidFill>
                  <a:srgbClr val="000000"/>
                </a:solidFill>
                <a:latin typeface="Arial"/>
              </a:rPr>
              <a:t>Automobile theft control: </a:t>
            </a:r>
            <a:r>
              <a:rPr lang="en-US" sz="1600" spc="-1" dirty="0">
                <a:solidFill>
                  <a:srgbClr val="000000"/>
                </a:solidFill>
                <a:latin typeface="Arial"/>
              </a:rPr>
              <a:t>The model has the car/bike location and video from the cam that can help police track thief. </a:t>
            </a:r>
            <a:endParaRPr lang="en-IN" sz="1600" strike="noStrike" spc="-1" dirty="0">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5" name="Shape 0"/>
          <p:cNvSpPr/>
          <p:nvPr/>
        </p:nvSpPr>
        <p:spPr>
          <a:xfrm>
            <a:off x="1800" y="-1800"/>
            <a:ext cx="6074280" cy="2571120"/>
          </a:xfrm>
          <a:prstGeom prst="roundRect">
            <a:avLst>
              <a:gd name="adj" fmla="val -35556"/>
            </a:avLst>
          </a:prstGeom>
          <a:solidFill>
            <a:srgbClr val="BDC9FB"/>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76" name="Shape 1"/>
          <p:cNvSpPr/>
          <p:nvPr/>
        </p:nvSpPr>
        <p:spPr>
          <a:xfrm>
            <a:off x="372960" y="-1283400"/>
            <a:ext cx="2590560" cy="2590560"/>
          </a:xfrm>
          <a:prstGeom prst="ellipse">
            <a:avLst/>
          </a:prstGeom>
          <a:noFill/>
          <a:ln w="21168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77" name="Shape 2"/>
          <p:cNvSpPr/>
          <p:nvPr/>
        </p:nvSpPr>
        <p:spPr>
          <a:xfrm>
            <a:off x="3116520" y="1146960"/>
            <a:ext cx="951840" cy="951840"/>
          </a:xfrm>
          <a:prstGeom prst="ellipse">
            <a:avLst/>
          </a:prstGeom>
          <a:noFill/>
          <a:ln w="15876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78" name="Shape 3"/>
          <p:cNvSpPr/>
          <p:nvPr/>
        </p:nvSpPr>
        <p:spPr>
          <a:xfrm>
            <a:off x="6764400" y="-464400"/>
            <a:ext cx="1904400" cy="1904400"/>
          </a:xfrm>
          <a:prstGeom prst="ellipse">
            <a:avLst/>
          </a:prstGeom>
          <a:noFill/>
          <a:ln w="21168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pic>
        <p:nvPicPr>
          <p:cNvPr id="79" name="Image 1" descr="https://pitch-assets-ccb95893-de3f-4266-973c-20049231b248.s3.eu-west-1.amazonaws.com/try-pitch-pdf-export-logo.svg">
            <a:hlinkClick r:id="rId3"/>
          </p:cNvPr>
          <p:cNvPicPr/>
          <p:nvPr/>
        </p:nvPicPr>
        <p:blipFill>
          <a:blip r:embed="rId4"/>
          <a:stretch/>
        </p:blipFill>
        <p:spPr>
          <a:xfrm>
            <a:off x="136440" y="4803120"/>
            <a:ext cx="514440" cy="226440"/>
          </a:xfrm>
          <a:prstGeom prst="rect">
            <a:avLst/>
          </a:prstGeom>
          <a:ln w="0">
            <a:noFill/>
          </a:ln>
        </p:spPr>
      </p:pic>
      <p:sp>
        <p:nvSpPr>
          <p:cNvPr id="80" name="Shape 0"/>
          <p:cNvSpPr/>
          <p:nvPr/>
        </p:nvSpPr>
        <p:spPr>
          <a:xfrm>
            <a:off x="3070440" y="2575440"/>
            <a:ext cx="6074280" cy="2571120"/>
          </a:xfrm>
          <a:prstGeom prst="roundRect">
            <a:avLst>
              <a:gd name="adj" fmla="val -35556"/>
            </a:avLst>
          </a:prstGeom>
          <a:solidFill>
            <a:srgbClr val="BDC9FB"/>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81" name="Shape 1"/>
          <p:cNvSpPr/>
          <p:nvPr/>
        </p:nvSpPr>
        <p:spPr>
          <a:xfrm>
            <a:off x="5562360" y="3735000"/>
            <a:ext cx="2590560" cy="2590560"/>
          </a:xfrm>
          <a:prstGeom prst="ellipse">
            <a:avLst/>
          </a:prstGeom>
          <a:noFill/>
          <a:ln w="21168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82" name="Shape 2"/>
          <p:cNvSpPr/>
          <p:nvPr/>
        </p:nvSpPr>
        <p:spPr>
          <a:xfrm>
            <a:off x="4903560" y="2899440"/>
            <a:ext cx="951840" cy="951840"/>
          </a:xfrm>
          <a:prstGeom prst="ellipse">
            <a:avLst/>
          </a:prstGeom>
          <a:noFill/>
          <a:ln w="15876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pic>
        <p:nvPicPr>
          <p:cNvPr id="83" name="Image 0" descr="https://pitch-assets-ccb95893-de3f-4266-973c-20049231b248.s3.eu-west-1.amazonaws.com/83e94b5f-4578-452a-ad89-517762bcce91?pitch-bytes=1011454&amp;pitch-content-type=image%2Fpng"/>
          <p:cNvPicPr/>
          <p:nvPr/>
        </p:nvPicPr>
        <p:blipFill>
          <a:blip r:embed="rId5"/>
          <a:srcRect l="59545" r="11333" b="65495"/>
          <a:stretch/>
        </p:blipFill>
        <p:spPr>
          <a:xfrm rot="10800000">
            <a:off x="-52920" y="2557800"/>
            <a:ext cx="4625280" cy="2568240"/>
          </a:xfrm>
          <a:prstGeom prst="rect">
            <a:avLst/>
          </a:prstGeom>
          <a:ln w="0">
            <a:noFill/>
          </a:ln>
        </p:spPr>
      </p:pic>
      <p:pic>
        <p:nvPicPr>
          <p:cNvPr id="84" name="Image 0" descr="https://pitch-assets-ccb95893-de3f-4266-973c-20049231b248.s3.eu-west-1.amazonaws.com/83e94b5f-4578-452a-ad89-517762bcce91?pitch-bytes=1011454&amp;pitch-content-type=image%2Fpng"/>
          <p:cNvPicPr/>
          <p:nvPr/>
        </p:nvPicPr>
        <p:blipFill>
          <a:blip r:embed="rId5"/>
          <a:srcRect l="59545" r="11333" b="65495"/>
          <a:stretch/>
        </p:blipFill>
        <p:spPr>
          <a:xfrm>
            <a:off x="4519440" y="0"/>
            <a:ext cx="4625280" cy="2567520"/>
          </a:xfrm>
          <a:prstGeom prst="rect">
            <a:avLst/>
          </a:prstGeom>
          <a:ln w="0">
            <a:noFill/>
          </a:ln>
        </p:spPr>
      </p:pic>
      <p:sp>
        <p:nvSpPr>
          <p:cNvPr id="85" name="Text 3"/>
          <p:cNvSpPr/>
          <p:nvPr/>
        </p:nvSpPr>
        <p:spPr>
          <a:xfrm>
            <a:off x="1482840" y="28800"/>
            <a:ext cx="6074280" cy="4708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gn="ctr">
              <a:lnSpc>
                <a:spcPts val="3713"/>
              </a:lnSpc>
              <a:buNone/>
            </a:pPr>
            <a:r>
              <a:rPr lang="en-US" sz="3380" b="0" strike="noStrike" spc="-1">
                <a:solidFill>
                  <a:srgbClr val="000000"/>
                </a:solidFill>
                <a:latin typeface="Calibri"/>
                <a:ea typeface="DejaVu Sans"/>
              </a:rPr>
              <a:t>Solution Flowchart</a:t>
            </a:r>
            <a:endParaRPr lang="en-IN" sz="3380" b="0" strike="noStrike" spc="-1">
              <a:latin typeface="Arial"/>
            </a:endParaRPr>
          </a:p>
        </p:txBody>
      </p:sp>
      <p:pic>
        <p:nvPicPr>
          <p:cNvPr id="86" name="Picture 85"/>
          <p:cNvPicPr/>
          <p:nvPr/>
        </p:nvPicPr>
        <p:blipFill>
          <a:blip r:embed="rId6"/>
          <a:stretch/>
        </p:blipFill>
        <p:spPr>
          <a:xfrm>
            <a:off x="281880" y="540000"/>
            <a:ext cx="2237760" cy="4139640"/>
          </a:xfrm>
          <a:prstGeom prst="rect">
            <a:avLst/>
          </a:prstGeom>
          <a:ln w="0">
            <a:noFill/>
          </a:ln>
        </p:spPr>
      </p:pic>
      <p:pic>
        <p:nvPicPr>
          <p:cNvPr id="87" name="Picture 86"/>
          <p:cNvPicPr/>
          <p:nvPr/>
        </p:nvPicPr>
        <p:blipFill>
          <a:blip r:embed="rId7"/>
          <a:stretch/>
        </p:blipFill>
        <p:spPr>
          <a:xfrm>
            <a:off x="3132000" y="536040"/>
            <a:ext cx="5432760" cy="4226400"/>
          </a:xfrm>
          <a:prstGeom prst="rect">
            <a:avLst/>
          </a:prstGeom>
          <a:ln w="0">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9" name="Shape 0"/>
          <p:cNvSpPr/>
          <p:nvPr/>
        </p:nvSpPr>
        <p:spPr>
          <a:xfrm>
            <a:off x="6079320" y="0"/>
            <a:ext cx="3067200" cy="5142960"/>
          </a:xfrm>
          <a:prstGeom prst="roundRect">
            <a:avLst>
              <a:gd name="adj" fmla="val -30957"/>
            </a:avLst>
          </a:prstGeom>
          <a:solidFill>
            <a:srgbClr val="FDF088"/>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10" name="Shape 1"/>
          <p:cNvSpPr/>
          <p:nvPr/>
        </p:nvSpPr>
        <p:spPr>
          <a:xfrm>
            <a:off x="5609160" y="-396000"/>
            <a:ext cx="1904400" cy="1904400"/>
          </a:xfrm>
          <a:prstGeom prst="ellipse">
            <a:avLst/>
          </a:prstGeom>
          <a:noFill/>
          <a:ln w="21168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111" name="Shape 2"/>
          <p:cNvSpPr/>
          <p:nvPr/>
        </p:nvSpPr>
        <p:spPr>
          <a:xfrm>
            <a:off x="8394120" y="4326840"/>
            <a:ext cx="951840" cy="951840"/>
          </a:xfrm>
          <a:prstGeom prst="ellipse">
            <a:avLst/>
          </a:prstGeom>
          <a:noFill/>
          <a:ln w="15876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117" name="Text 4"/>
          <p:cNvSpPr/>
          <p:nvPr/>
        </p:nvSpPr>
        <p:spPr>
          <a:xfrm>
            <a:off x="802800" y="515520"/>
            <a:ext cx="4571280" cy="4708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3713"/>
              </a:lnSpc>
              <a:buNone/>
            </a:pPr>
            <a:r>
              <a:rPr lang="en-US" sz="3380" spc="-1" dirty="0">
                <a:solidFill>
                  <a:srgbClr val="000000"/>
                </a:solidFill>
                <a:latin typeface="Calibri"/>
              </a:rPr>
              <a:t>Detail Explanation</a:t>
            </a:r>
            <a:endParaRPr lang="en-IN" sz="3380" b="0" strike="noStrike" spc="-1" dirty="0">
              <a:latin typeface="Arial"/>
            </a:endParaRPr>
          </a:p>
        </p:txBody>
      </p:sp>
      <p:pic>
        <p:nvPicPr>
          <p:cNvPr id="118" name="Picture 5"/>
          <p:cNvPicPr/>
          <p:nvPr/>
        </p:nvPicPr>
        <p:blipFill>
          <a:blip r:embed="rId3"/>
          <a:stretch/>
        </p:blipFill>
        <p:spPr>
          <a:xfrm>
            <a:off x="6211080" y="986400"/>
            <a:ext cx="2802960" cy="3339720"/>
          </a:xfrm>
          <a:prstGeom prst="rect">
            <a:avLst/>
          </a:prstGeom>
          <a:ln w="0">
            <a:noFill/>
          </a:ln>
        </p:spPr>
      </p:pic>
      <p:graphicFrame>
        <p:nvGraphicFramePr>
          <p:cNvPr id="6" name="Diagram 5">
            <a:extLst>
              <a:ext uri="{FF2B5EF4-FFF2-40B4-BE49-F238E27FC236}">
                <a16:creationId xmlns:a16="http://schemas.microsoft.com/office/drawing/2014/main" id="{C4856D79-8A93-8122-650E-4FCAB09AB274}"/>
              </a:ext>
            </a:extLst>
          </p:cNvPr>
          <p:cNvGraphicFramePr/>
          <p:nvPr>
            <p:extLst>
              <p:ext uri="{D42A27DB-BD31-4B8C-83A1-F6EECF244321}">
                <p14:modId xmlns:p14="http://schemas.microsoft.com/office/powerpoint/2010/main" val="2362224267"/>
              </p:ext>
            </p:extLst>
          </p:nvPr>
        </p:nvGraphicFramePr>
        <p:xfrm>
          <a:off x="192881" y="1343160"/>
          <a:ext cx="5582509" cy="298296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689819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9" name="Shape 0"/>
          <p:cNvSpPr/>
          <p:nvPr/>
        </p:nvSpPr>
        <p:spPr>
          <a:xfrm>
            <a:off x="6079320" y="0"/>
            <a:ext cx="3067200" cy="5142960"/>
          </a:xfrm>
          <a:prstGeom prst="roundRect">
            <a:avLst>
              <a:gd name="adj" fmla="val -30957"/>
            </a:avLst>
          </a:prstGeom>
          <a:solidFill>
            <a:srgbClr val="FDF088"/>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10" name="Shape 1"/>
          <p:cNvSpPr/>
          <p:nvPr/>
        </p:nvSpPr>
        <p:spPr>
          <a:xfrm>
            <a:off x="5609160" y="-396000"/>
            <a:ext cx="1904400" cy="1904400"/>
          </a:xfrm>
          <a:prstGeom prst="ellipse">
            <a:avLst/>
          </a:prstGeom>
          <a:noFill/>
          <a:ln w="21168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111" name="Shape 2"/>
          <p:cNvSpPr/>
          <p:nvPr/>
        </p:nvSpPr>
        <p:spPr>
          <a:xfrm>
            <a:off x="8394120" y="4326840"/>
            <a:ext cx="951840" cy="951840"/>
          </a:xfrm>
          <a:prstGeom prst="ellipse">
            <a:avLst/>
          </a:prstGeom>
          <a:noFill/>
          <a:ln w="15876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grpSp>
        <p:nvGrpSpPr>
          <p:cNvPr id="112" name="Diagram3"/>
          <p:cNvGrpSpPr/>
          <p:nvPr/>
        </p:nvGrpSpPr>
        <p:grpSpPr>
          <a:xfrm>
            <a:off x="476280" y="1242720"/>
            <a:ext cx="4580280" cy="3265200"/>
            <a:chOff x="476280" y="1242720"/>
            <a:chExt cx="4580280" cy="3265200"/>
          </a:xfrm>
        </p:grpSpPr>
        <p:sp>
          <p:nvSpPr>
            <p:cNvPr id="113" name="Rectangle 112"/>
            <p:cNvSpPr/>
            <p:nvPr/>
          </p:nvSpPr>
          <p:spPr>
            <a:xfrm>
              <a:off x="476280" y="1242720"/>
              <a:ext cx="4579920" cy="3265200"/>
            </a:xfrm>
            <a:prstGeom prst="rect">
              <a:avLst/>
            </a:prstGeom>
            <a:noFill/>
            <a:ln w="0">
              <a:noFill/>
            </a:ln>
          </p:spPr>
          <p:style>
            <a:lnRef idx="0">
              <a:scrgbClr r="0" g="0" b="0"/>
            </a:lnRef>
            <a:fillRef idx="0">
              <a:scrgbClr r="0" g="0" b="0"/>
            </a:fillRef>
            <a:effectRef idx="0">
              <a:scrgbClr r="0" g="0" b="0"/>
            </a:effectRef>
            <a:fontRef idx="minor"/>
          </p:style>
          <p:txBody>
            <a:bodyPr/>
            <a:lstStyle/>
            <a:p>
              <a:endParaRPr lang="en-IN"/>
            </a:p>
          </p:txBody>
        </p:sp>
        <p:sp>
          <p:nvSpPr>
            <p:cNvPr id="116" name="Rectangle: Rounded Corners 115"/>
            <p:cNvSpPr/>
            <p:nvPr/>
          </p:nvSpPr>
          <p:spPr>
            <a:xfrm>
              <a:off x="476280" y="3512160"/>
              <a:ext cx="4580280" cy="973080"/>
            </a:xfrm>
            <a:prstGeom prst="roundRect">
              <a:avLst>
                <a:gd name="adj" fmla="val 16667"/>
              </a:avLst>
            </a:prstGeom>
            <a:solidFill>
              <a:srgbClr val="FFFFFF"/>
            </a:solidFill>
            <a:ln w="0">
              <a:noFill/>
            </a:ln>
          </p:spPr>
          <p:style>
            <a:lnRef idx="0">
              <a:scrgbClr r="0" g="0" b="0"/>
            </a:lnRef>
            <a:fillRef idx="0">
              <a:scrgbClr r="0" g="0" b="0"/>
            </a:fillRef>
            <a:effectRef idx="0">
              <a:scrgbClr r="0" g="0" b="0"/>
            </a:effectRef>
            <a:fontRef idx="minor"/>
          </p:style>
          <p:txBody>
            <a:bodyPr lIns="93240" tIns="93240" rIns="45720" bIns="93240" numCol="1" spcCol="1440" anchor="ctr">
              <a:noAutofit/>
            </a:bodyPr>
            <a:lstStyle/>
            <a:p>
              <a:pPr>
                <a:lnSpc>
                  <a:spcPct val="90000"/>
                </a:lnSpc>
                <a:spcAft>
                  <a:spcPts val="420"/>
                </a:spcAft>
                <a:buNone/>
                <a:tabLst>
                  <a:tab pos="0" algn="l"/>
                </a:tabLst>
              </a:pPr>
              <a:endParaRPr lang="en-IN" sz="1200" b="0" strike="noStrike" spc="-1" dirty="0">
                <a:latin typeface="Arial"/>
              </a:endParaRPr>
            </a:p>
          </p:txBody>
        </p:sp>
      </p:grpSp>
      <p:sp>
        <p:nvSpPr>
          <p:cNvPr id="117" name="Text 4"/>
          <p:cNvSpPr/>
          <p:nvPr/>
        </p:nvSpPr>
        <p:spPr>
          <a:xfrm>
            <a:off x="510136" y="501390"/>
            <a:ext cx="5290898" cy="4708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3713"/>
              </a:lnSpc>
              <a:buNone/>
            </a:pPr>
            <a:r>
              <a:rPr lang="en-US" sz="3380" spc="-1" dirty="0">
                <a:solidFill>
                  <a:srgbClr val="000000"/>
                </a:solidFill>
                <a:latin typeface="Calibri"/>
              </a:rPr>
              <a:t>Emergency Response System</a:t>
            </a:r>
            <a:endParaRPr lang="en-IN" sz="3380" b="0" strike="noStrike" spc="-1" dirty="0">
              <a:latin typeface="Arial"/>
            </a:endParaRPr>
          </a:p>
        </p:txBody>
      </p:sp>
      <p:graphicFrame>
        <p:nvGraphicFramePr>
          <p:cNvPr id="2" name="Diagram 1">
            <a:extLst>
              <a:ext uri="{FF2B5EF4-FFF2-40B4-BE49-F238E27FC236}">
                <a16:creationId xmlns:a16="http://schemas.microsoft.com/office/drawing/2014/main" id="{BD91D263-7C75-DD46-BCA2-97D1955B67E4}"/>
              </a:ext>
            </a:extLst>
          </p:cNvPr>
          <p:cNvGraphicFramePr/>
          <p:nvPr>
            <p:extLst>
              <p:ext uri="{D42A27DB-BD31-4B8C-83A1-F6EECF244321}">
                <p14:modId xmlns:p14="http://schemas.microsoft.com/office/powerpoint/2010/main" val="3698177969"/>
              </p:ext>
            </p:extLst>
          </p:nvPr>
        </p:nvGraphicFramePr>
        <p:xfrm>
          <a:off x="261731" y="1502280"/>
          <a:ext cx="5582509" cy="29829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Picture 13">
            <a:extLst>
              <a:ext uri="{FF2B5EF4-FFF2-40B4-BE49-F238E27FC236}">
                <a16:creationId xmlns:a16="http://schemas.microsoft.com/office/drawing/2014/main" id="{A81235B8-62D6-34F1-BCCC-5AE99366686C}"/>
              </a:ext>
            </a:extLst>
          </p:cNvPr>
          <p:cNvPicPr/>
          <p:nvPr/>
        </p:nvPicPr>
        <p:blipFill>
          <a:blip r:embed="rId8"/>
          <a:stretch/>
        </p:blipFill>
        <p:spPr>
          <a:xfrm>
            <a:off x="6228180" y="1242720"/>
            <a:ext cx="2769480" cy="2997000"/>
          </a:xfrm>
          <a:prstGeom prst="rect">
            <a:avLst/>
          </a:prstGeom>
          <a:ln w="0">
            <a:noFill/>
          </a:ln>
        </p:spPr>
      </p:pic>
    </p:spTree>
    <p:extLst>
      <p:ext uri="{BB962C8B-B14F-4D97-AF65-F5344CB8AC3E}">
        <p14:creationId xmlns:p14="http://schemas.microsoft.com/office/powerpoint/2010/main" val="40824334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9" name="Shape 0"/>
          <p:cNvSpPr/>
          <p:nvPr/>
        </p:nvSpPr>
        <p:spPr>
          <a:xfrm>
            <a:off x="6079320" y="0"/>
            <a:ext cx="3067200" cy="5142960"/>
          </a:xfrm>
          <a:prstGeom prst="roundRect">
            <a:avLst>
              <a:gd name="adj" fmla="val -30957"/>
            </a:avLst>
          </a:prstGeom>
          <a:solidFill>
            <a:srgbClr val="FDF088"/>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10" name="Shape 1"/>
          <p:cNvSpPr/>
          <p:nvPr/>
        </p:nvSpPr>
        <p:spPr>
          <a:xfrm>
            <a:off x="5609160" y="-396000"/>
            <a:ext cx="1904400" cy="1904400"/>
          </a:xfrm>
          <a:prstGeom prst="ellipse">
            <a:avLst/>
          </a:prstGeom>
          <a:noFill/>
          <a:ln w="21168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111" name="Shape 2"/>
          <p:cNvSpPr/>
          <p:nvPr/>
        </p:nvSpPr>
        <p:spPr>
          <a:xfrm>
            <a:off x="8394120" y="4326840"/>
            <a:ext cx="951840" cy="951840"/>
          </a:xfrm>
          <a:prstGeom prst="ellipse">
            <a:avLst/>
          </a:prstGeom>
          <a:noFill/>
          <a:ln w="15876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grpSp>
        <p:nvGrpSpPr>
          <p:cNvPr id="112" name="Diagram3"/>
          <p:cNvGrpSpPr/>
          <p:nvPr/>
        </p:nvGrpSpPr>
        <p:grpSpPr>
          <a:xfrm>
            <a:off x="476280" y="1242720"/>
            <a:ext cx="4580280" cy="3265200"/>
            <a:chOff x="476280" y="1242720"/>
            <a:chExt cx="4580280" cy="3265200"/>
          </a:xfrm>
        </p:grpSpPr>
        <p:sp>
          <p:nvSpPr>
            <p:cNvPr id="113" name="Rectangle 112"/>
            <p:cNvSpPr/>
            <p:nvPr/>
          </p:nvSpPr>
          <p:spPr>
            <a:xfrm>
              <a:off x="476280" y="1242720"/>
              <a:ext cx="4579920" cy="3265200"/>
            </a:xfrm>
            <a:prstGeom prst="rect">
              <a:avLst/>
            </a:prstGeom>
            <a:noFill/>
            <a:ln w="0">
              <a:noFill/>
            </a:ln>
          </p:spPr>
          <p:style>
            <a:lnRef idx="0">
              <a:scrgbClr r="0" g="0" b="0"/>
            </a:lnRef>
            <a:fillRef idx="0">
              <a:scrgbClr r="0" g="0" b="0"/>
            </a:fillRef>
            <a:effectRef idx="0">
              <a:scrgbClr r="0" g="0" b="0"/>
            </a:effectRef>
            <a:fontRef idx="minor"/>
          </p:style>
          <p:txBody>
            <a:bodyPr/>
            <a:lstStyle/>
            <a:p>
              <a:endParaRPr lang="en-IN"/>
            </a:p>
          </p:txBody>
        </p:sp>
        <p:sp>
          <p:nvSpPr>
            <p:cNvPr id="116" name="Rectangle: Rounded Corners 115"/>
            <p:cNvSpPr/>
            <p:nvPr/>
          </p:nvSpPr>
          <p:spPr>
            <a:xfrm>
              <a:off x="476280" y="3512160"/>
              <a:ext cx="4580280" cy="973080"/>
            </a:xfrm>
            <a:prstGeom prst="roundRect">
              <a:avLst>
                <a:gd name="adj" fmla="val 16667"/>
              </a:avLst>
            </a:prstGeom>
            <a:solidFill>
              <a:srgbClr val="FFFFFF"/>
            </a:solidFill>
            <a:ln w="0">
              <a:noFill/>
            </a:ln>
          </p:spPr>
          <p:style>
            <a:lnRef idx="0">
              <a:scrgbClr r="0" g="0" b="0"/>
            </a:lnRef>
            <a:fillRef idx="0">
              <a:scrgbClr r="0" g="0" b="0"/>
            </a:fillRef>
            <a:effectRef idx="0">
              <a:scrgbClr r="0" g="0" b="0"/>
            </a:effectRef>
            <a:fontRef idx="minor"/>
          </p:style>
          <p:txBody>
            <a:bodyPr lIns="93240" tIns="93240" rIns="45720" bIns="93240" numCol="1" spcCol="1440" anchor="ctr">
              <a:noAutofit/>
            </a:bodyPr>
            <a:lstStyle/>
            <a:p>
              <a:pPr>
                <a:lnSpc>
                  <a:spcPct val="90000"/>
                </a:lnSpc>
                <a:spcAft>
                  <a:spcPts val="420"/>
                </a:spcAft>
                <a:buNone/>
                <a:tabLst>
                  <a:tab pos="0" algn="l"/>
                </a:tabLst>
              </a:pPr>
              <a:endParaRPr lang="en-IN" sz="1200" b="0" strike="noStrike" spc="-1" dirty="0">
                <a:latin typeface="Arial"/>
              </a:endParaRPr>
            </a:p>
          </p:txBody>
        </p:sp>
      </p:grpSp>
      <p:sp>
        <p:nvSpPr>
          <p:cNvPr id="117" name="Text 4"/>
          <p:cNvSpPr/>
          <p:nvPr/>
        </p:nvSpPr>
        <p:spPr>
          <a:xfrm>
            <a:off x="510136" y="501390"/>
            <a:ext cx="5290898" cy="4708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3713"/>
              </a:lnSpc>
              <a:buNone/>
            </a:pPr>
            <a:r>
              <a:rPr lang="en-IN" sz="3380" b="0" strike="noStrike" spc="-1" dirty="0">
                <a:latin typeface="Arial"/>
              </a:rPr>
              <a:t>Tech Stack</a:t>
            </a:r>
          </a:p>
        </p:txBody>
      </p:sp>
      <p:pic>
        <p:nvPicPr>
          <p:cNvPr id="118" name="Picture 5"/>
          <p:cNvPicPr/>
          <p:nvPr/>
        </p:nvPicPr>
        <p:blipFill>
          <a:blip r:embed="rId3"/>
          <a:stretch/>
        </p:blipFill>
        <p:spPr>
          <a:xfrm>
            <a:off x="6211080" y="986400"/>
            <a:ext cx="2802960" cy="3339720"/>
          </a:xfrm>
          <a:prstGeom prst="rect">
            <a:avLst/>
          </a:prstGeom>
          <a:ln w="0">
            <a:noFill/>
          </a:ln>
        </p:spPr>
      </p:pic>
      <p:graphicFrame>
        <p:nvGraphicFramePr>
          <p:cNvPr id="5" name="Diagram 4">
            <a:extLst>
              <a:ext uri="{FF2B5EF4-FFF2-40B4-BE49-F238E27FC236}">
                <a16:creationId xmlns:a16="http://schemas.microsoft.com/office/drawing/2014/main" id="{742A5B22-1BFB-80F5-FB61-A549C1A09F16}"/>
              </a:ext>
            </a:extLst>
          </p:cNvPr>
          <p:cNvGraphicFramePr/>
          <p:nvPr>
            <p:extLst>
              <p:ext uri="{D42A27DB-BD31-4B8C-83A1-F6EECF244321}">
                <p14:modId xmlns:p14="http://schemas.microsoft.com/office/powerpoint/2010/main" val="1431234896"/>
              </p:ext>
            </p:extLst>
          </p:nvPr>
        </p:nvGraphicFramePr>
        <p:xfrm>
          <a:off x="476280" y="1361778"/>
          <a:ext cx="4711302" cy="294952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2255850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8" name="Shape 0"/>
          <p:cNvSpPr/>
          <p:nvPr/>
        </p:nvSpPr>
        <p:spPr>
          <a:xfrm>
            <a:off x="-8280" y="1356120"/>
            <a:ext cx="3047400" cy="3811680"/>
          </a:xfrm>
          <a:prstGeom prst="roundRect">
            <a:avLst>
              <a:gd name="adj" fmla="val -30000"/>
            </a:avLst>
          </a:prstGeom>
          <a:solidFill>
            <a:srgbClr val="BDC9FB"/>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89" name="Shape 2"/>
          <p:cNvSpPr/>
          <p:nvPr/>
        </p:nvSpPr>
        <p:spPr>
          <a:xfrm>
            <a:off x="3060000" y="1329480"/>
            <a:ext cx="3047400" cy="3811680"/>
          </a:xfrm>
          <a:prstGeom prst="roundRect">
            <a:avLst>
              <a:gd name="adj" fmla="val -30000"/>
            </a:avLst>
          </a:prstGeom>
          <a:solidFill>
            <a:srgbClr val="D4DCDE">
              <a:alpha val="30000"/>
            </a:srgbClr>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90" name="Shape 3"/>
          <p:cNvSpPr/>
          <p:nvPr/>
        </p:nvSpPr>
        <p:spPr>
          <a:xfrm>
            <a:off x="6094080" y="1333080"/>
            <a:ext cx="3047400" cy="3811680"/>
          </a:xfrm>
          <a:prstGeom prst="roundRect">
            <a:avLst>
              <a:gd name="adj" fmla="val -30000"/>
            </a:avLst>
          </a:prstGeom>
          <a:solidFill>
            <a:srgbClr val="FDF088"/>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91" name="Text 4"/>
          <p:cNvSpPr/>
          <p:nvPr/>
        </p:nvSpPr>
        <p:spPr>
          <a:xfrm>
            <a:off x="474120" y="2145240"/>
            <a:ext cx="2742480" cy="1039320"/>
          </a:xfrm>
          <a:prstGeom prst="rect">
            <a:avLst/>
          </a:prstGeom>
          <a:noFill/>
          <a:ln w="0">
            <a:noFill/>
          </a:ln>
        </p:spPr>
        <p:style>
          <a:lnRef idx="0">
            <a:scrgbClr r="0" g="0" b="0"/>
          </a:lnRef>
          <a:fillRef idx="0">
            <a:scrgbClr r="0" g="0" b="0"/>
          </a:fillRef>
          <a:effectRef idx="0">
            <a:scrgbClr r="0" g="0" b="0"/>
          </a:effectRef>
          <a:fontRef idx="minor"/>
        </p:style>
        <p:txBody>
          <a:bodyPr/>
          <a:lstStyle/>
          <a:p>
            <a:endParaRPr lang="en-IN"/>
          </a:p>
        </p:txBody>
      </p:sp>
      <p:sp>
        <p:nvSpPr>
          <p:cNvPr id="92" name="Text 6"/>
          <p:cNvSpPr/>
          <p:nvPr/>
        </p:nvSpPr>
        <p:spPr>
          <a:xfrm>
            <a:off x="1383480" y="469080"/>
            <a:ext cx="6400080" cy="4708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gn="ctr">
              <a:lnSpc>
                <a:spcPts val="3713"/>
              </a:lnSpc>
              <a:buNone/>
            </a:pPr>
            <a:r>
              <a:rPr lang="en-US" sz="3380" b="0" strike="noStrike" spc="-1">
                <a:solidFill>
                  <a:srgbClr val="000000"/>
                </a:solidFill>
                <a:latin typeface="Calibri"/>
                <a:ea typeface="DejaVu Sans"/>
              </a:rPr>
              <a:t>PERKS OF OUR SYSTEM</a:t>
            </a:r>
            <a:endParaRPr lang="en-IN" sz="3380" b="0" strike="noStrike" spc="-1">
              <a:latin typeface="Arial"/>
            </a:endParaRPr>
          </a:p>
        </p:txBody>
      </p:sp>
      <p:sp>
        <p:nvSpPr>
          <p:cNvPr id="93" name="Text 7"/>
          <p:cNvSpPr/>
          <p:nvPr/>
        </p:nvSpPr>
        <p:spPr>
          <a:xfrm>
            <a:off x="160200" y="1883520"/>
            <a:ext cx="2742480" cy="21956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gn="ctr">
              <a:lnSpc>
                <a:spcPts val="1154"/>
              </a:lnSpc>
              <a:buNone/>
            </a:pPr>
            <a:endParaRPr lang="en-IN" sz="4800" b="0" strike="noStrike" spc="-1">
              <a:latin typeface="Arial"/>
            </a:endParaRPr>
          </a:p>
          <a:p>
            <a:pPr algn="ctr">
              <a:lnSpc>
                <a:spcPts val="1154"/>
              </a:lnSpc>
              <a:buNone/>
            </a:pPr>
            <a:endParaRPr lang="en-IN" sz="4800" b="0" strike="noStrike" spc="-1">
              <a:latin typeface="Arial"/>
            </a:endParaRPr>
          </a:p>
        </p:txBody>
      </p:sp>
      <p:sp>
        <p:nvSpPr>
          <p:cNvPr id="94" name="Text 9"/>
          <p:cNvSpPr/>
          <p:nvPr/>
        </p:nvSpPr>
        <p:spPr>
          <a:xfrm>
            <a:off x="6573600" y="1811160"/>
            <a:ext cx="2742480" cy="1458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1154"/>
              </a:lnSpc>
              <a:buNone/>
            </a:pPr>
            <a:r>
              <a:rPr lang="en-US" sz="800" b="0" strike="noStrike" spc="180">
                <a:solidFill>
                  <a:srgbClr val="1D1D21"/>
                </a:solidFill>
                <a:latin typeface="DM Mono"/>
                <a:ea typeface="DM Mono"/>
              </a:rPr>
              <a:t>Q4 2024</a:t>
            </a:r>
            <a:endParaRPr lang="en-IN" sz="800" b="0" strike="noStrike" spc="-1">
              <a:latin typeface="Arial"/>
            </a:endParaRPr>
          </a:p>
        </p:txBody>
      </p:sp>
      <p:sp>
        <p:nvSpPr>
          <p:cNvPr id="95" name="Shape 12"/>
          <p:cNvSpPr/>
          <p:nvPr/>
        </p:nvSpPr>
        <p:spPr>
          <a:xfrm>
            <a:off x="6415560" y="4331160"/>
            <a:ext cx="2590560" cy="2590560"/>
          </a:xfrm>
          <a:prstGeom prst="ellipse">
            <a:avLst/>
          </a:prstGeom>
          <a:noFill/>
          <a:ln w="21168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pic>
        <p:nvPicPr>
          <p:cNvPr id="96" name="Image 0" descr="https://pitch-assets-ccb95893-de3f-4266-973c-20049231b248.s3.eu-west-1.amazonaws.com/try-pitch-pdf-export-logo.svg">
            <a:hlinkClick r:id="rId3"/>
          </p:cNvPr>
          <p:cNvPicPr/>
          <p:nvPr/>
        </p:nvPicPr>
        <p:blipFill>
          <a:blip r:embed="rId4"/>
          <a:stretch/>
        </p:blipFill>
        <p:spPr>
          <a:xfrm>
            <a:off x="136440" y="4803120"/>
            <a:ext cx="514440" cy="226440"/>
          </a:xfrm>
          <a:prstGeom prst="rect">
            <a:avLst/>
          </a:prstGeom>
          <a:ln w="0">
            <a:noFill/>
          </a:ln>
        </p:spPr>
      </p:pic>
      <p:sp>
        <p:nvSpPr>
          <p:cNvPr id="97" name="Text 5"/>
          <p:cNvSpPr/>
          <p:nvPr/>
        </p:nvSpPr>
        <p:spPr>
          <a:xfrm>
            <a:off x="348840" y="2044800"/>
            <a:ext cx="2397600" cy="14374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gn="ctr">
              <a:lnSpc>
                <a:spcPts val="1366"/>
              </a:lnSpc>
              <a:buNone/>
            </a:pPr>
            <a:r>
              <a:rPr lang="en-IN" sz="2000" b="0" strike="noStrike" spc="-1">
                <a:solidFill>
                  <a:srgbClr val="000000"/>
                </a:solidFill>
                <a:latin typeface="Calibri Light"/>
                <a:ea typeface="DejaVu Sans"/>
              </a:rPr>
              <a:t>Instant Emergency Response Reduce Response Time</a:t>
            </a:r>
            <a:endParaRPr lang="en-IN" sz="2000" b="0" strike="noStrike" spc="-1">
              <a:latin typeface="Arial"/>
            </a:endParaRPr>
          </a:p>
        </p:txBody>
      </p:sp>
      <p:sp>
        <p:nvSpPr>
          <p:cNvPr id="98" name="Shape 3"/>
          <p:cNvSpPr/>
          <p:nvPr/>
        </p:nvSpPr>
        <p:spPr>
          <a:xfrm>
            <a:off x="3240" y="3249000"/>
            <a:ext cx="3057120" cy="1908360"/>
          </a:xfrm>
          <a:prstGeom prst="roundRect">
            <a:avLst>
              <a:gd name="adj" fmla="val -30000"/>
            </a:avLst>
          </a:prstGeom>
          <a:solidFill>
            <a:srgbClr val="FDF088"/>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99" name="Shape 1"/>
          <p:cNvSpPr/>
          <p:nvPr/>
        </p:nvSpPr>
        <p:spPr>
          <a:xfrm>
            <a:off x="-1144080" y="1811160"/>
            <a:ext cx="2590560" cy="2590560"/>
          </a:xfrm>
          <a:prstGeom prst="ellipse">
            <a:avLst/>
          </a:prstGeom>
          <a:noFill/>
          <a:ln w="21168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100" name="Shape 0"/>
          <p:cNvSpPr/>
          <p:nvPr/>
        </p:nvSpPr>
        <p:spPr>
          <a:xfrm>
            <a:off x="3060000" y="3249000"/>
            <a:ext cx="3047400" cy="1908360"/>
          </a:xfrm>
          <a:prstGeom prst="roundRect">
            <a:avLst>
              <a:gd name="adj" fmla="val -30000"/>
            </a:avLst>
          </a:prstGeom>
          <a:solidFill>
            <a:srgbClr val="BDC9FB"/>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01" name="Shape 0"/>
          <p:cNvSpPr/>
          <p:nvPr/>
        </p:nvSpPr>
        <p:spPr>
          <a:xfrm>
            <a:off x="6110280" y="1322280"/>
            <a:ext cx="3047400" cy="1908360"/>
          </a:xfrm>
          <a:prstGeom prst="roundRect">
            <a:avLst>
              <a:gd name="adj" fmla="val -30000"/>
            </a:avLst>
          </a:prstGeom>
          <a:solidFill>
            <a:srgbClr val="BDC9FB"/>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02" name="Shape 11"/>
          <p:cNvSpPr/>
          <p:nvPr/>
        </p:nvSpPr>
        <p:spPr>
          <a:xfrm>
            <a:off x="7847640" y="1712520"/>
            <a:ext cx="951840" cy="951840"/>
          </a:xfrm>
          <a:prstGeom prst="ellipse">
            <a:avLst/>
          </a:prstGeom>
          <a:noFill/>
          <a:ln w="15876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103" name="Text 5"/>
          <p:cNvSpPr/>
          <p:nvPr/>
        </p:nvSpPr>
        <p:spPr>
          <a:xfrm>
            <a:off x="417960" y="3735000"/>
            <a:ext cx="2397600" cy="1437480"/>
          </a:xfrm>
          <a:prstGeom prst="rect">
            <a:avLst/>
          </a:prstGeom>
          <a:noFill/>
          <a:ln w="0">
            <a:noFill/>
          </a:ln>
        </p:spPr>
        <p:style>
          <a:lnRef idx="0">
            <a:scrgbClr r="0" g="0" b="0"/>
          </a:lnRef>
          <a:fillRef idx="0">
            <a:scrgbClr r="0" g="0" b="0"/>
          </a:fillRef>
          <a:effectRef idx="0">
            <a:scrgbClr r="0" g="0" b="0"/>
          </a:effectRef>
          <a:fontRef idx="minor"/>
        </p:style>
        <p:txBody>
          <a:bodyPr/>
          <a:lstStyle/>
          <a:p>
            <a:endParaRPr lang="en-IN"/>
          </a:p>
        </p:txBody>
      </p:sp>
      <p:sp>
        <p:nvSpPr>
          <p:cNvPr id="104" name="Text 5"/>
          <p:cNvSpPr/>
          <p:nvPr/>
        </p:nvSpPr>
        <p:spPr>
          <a:xfrm>
            <a:off x="3332880" y="2044800"/>
            <a:ext cx="2397600" cy="14374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gn="ctr">
              <a:lnSpc>
                <a:spcPts val="1366"/>
              </a:lnSpc>
              <a:buNone/>
            </a:pPr>
            <a:r>
              <a:rPr lang="en-IN" sz="2000" b="0" strike="noStrike" spc="-1">
                <a:solidFill>
                  <a:srgbClr val="000000"/>
                </a:solidFill>
                <a:latin typeface="Calibri Light"/>
                <a:ea typeface="DejaVu Sans"/>
              </a:rPr>
              <a:t>Automated Multi-Channel Alerts</a:t>
            </a:r>
            <a:endParaRPr lang="en-IN" sz="2000" b="0" strike="noStrike" spc="-1">
              <a:latin typeface="Arial"/>
            </a:endParaRPr>
          </a:p>
        </p:txBody>
      </p:sp>
      <p:sp>
        <p:nvSpPr>
          <p:cNvPr id="105" name="Text 5"/>
          <p:cNvSpPr/>
          <p:nvPr/>
        </p:nvSpPr>
        <p:spPr>
          <a:xfrm>
            <a:off x="6435360" y="2056320"/>
            <a:ext cx="2397600" cy="14374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gn="ctr">
              <a:lnSpc>
                <a:spcPts val="1366"/>
              </a:lnSpc>
              <a:buNone/>
            </a:pPr>
            <a:r>
              <a:rPr lang="en-US" sz="2000" b="0" strike="noStrike" spc="-1">
                <a:solidFill>
                  <a:srgbClr val="000000"/>
                </a:solidFill>
                <a:latin typeface="Calibri"/>
                <a:ea typeface="DejaVu Sans"/>
              </a:rPr>
              <a:t>Car/bike real time theft vehicle location</a:t>
            </a:r>
            <a:endParaRPr lang="en-IN" sz="2000" b="0" strike="noStrike" spc="-1">
              <a:latin typeface="Arial"/>
            </a:endParaRPr>
          </a:p>
        </p:txBody>
      </p:sp>
      <p:sp>
        <p:nvSpPr>
          <p:cNvPr id="106" name="Text 5"/>
          <p:cNvSpPr/>
          <p:nvPr/>
        </p:nvSpPr>
        <p:spPr>
          <a:xfrm>
            <a:off x="330120" y="3910320"/>
            <a:ext cx="2397600" cy="14374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gn="ctr">
              <a:lnSpc>
                <a:spcPts val="1366"/>
              </a:lnSpc>
              <a:buNone/>
            </a:pPr>
            <a:r>
              <a:rPr lang="en-IN" sz="2000" b="0" strike="noStrike" spc="-1">
                <a:solidFill>
                  <a:srgbClr val="000000"/>
                </a:solidFill>
                <a:latin typeface="Calibri Light"/>
                <a:ea typeface="DejaVu Sans"/>
              </a:rPr>
              <a:t>Real Time Location and video Of Crash</a:t>
            </a:r>
            <a:endParaRPr lang="en-IN" sz="2000" b="0" strike="noStrike" spc="-1">
              <a:latin typeface="Arial"/>
            </a:endParaRPr>
          </a:p>
        </p:txBody>
      </p:sp>
      <p:sp>
        <p:nvSpPr>
          <p:cNvPr id="107" name="Text 5"/>
          <p:cNvSpPr/>
          <p:nvPr/>
        </p:nvSpPr>
        <p:spPr>
          <a:xfrm>
            <a:off x="3332880" y="3910320"/>
            <a:ext cx="2397600" cy="14374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gn="ctr">
              <a:lnSpc>
                <a:spcPts val="1366"/>
              </a:lnSpc>
              <a:buNone/>
            </a:pPr>
            <a:r>
              <a:rPr lang="en-US" sz="2000" b="0" strike="noStrike" spc="-1">
                <a:solidFill>
                  <a:srgbClr val="000000"/>
                </a:solidFill>
                <a:latin typeface="Calibri"/>
                <a:ea typeface="DejaVu Sans"/>
              </a:rPr>
              <a:t>Easy and affordable Hardware Integration</a:t>
            </a:r>
            <a:endParaRPr lang="en-IN" sz="2000" b="0" strike="noStrike" spc="-1">
              <a:latin typeface="Arial"/>
            </a:endParaRPr>
          </a:p>
        </p:txBody>
      </p:sp>
      <p:sp>
        <p:nvSpPr>
          <p:cNvPr id="108" name="Text 5"/>
          <p:cNvSpPr/>
          <p:nvPr/>
        </p:nvSpPr>
        <p:spPr>
          <a:xfrm>
            <a:off x="6402600" y="3882960"/>
            <a:ext cx="2397600" cy="14374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gn="ctr">
              <a:lnSpc>
                <a:spcPts val="1366"/>
              </a:lnSpc>
              <a:buNone/>
            </a:pPr>
            <a:r>
              <a:rPr lang="en-US" sz="2000" b="0" strike="noStrike" spc="-1">
                <a:solidFill>
                  <a:srgbClr val="000000"/>
                </a:solidFill>
                <a:latin typeface="Calibri"/>
                <a:ea typeface="DejaVu Sans"/>
              </a:rPr>
              <a:t>SOS Service</a:t>
            </a:r>
            <a:endParaRPr lang="en-IN" sz="2000" b="0" strike="noStrike" spc="-1">
              <a:latin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9" name="Shape 0"/>
          <p:cNvSpPr/>
          <p:nvPr/>
        </p:nvSpPr>
        <p:spPr>
          <a:xfrm>
            <a:off x="6079320" y="0"/>
            <a:ext cx="3067200" cy="5142960"/>
          </a:xfrm>
          <a:prstGeom prst="roundRect">
            <a:avLst>
              <a:gd name="adj" fmla="val -30957"/>
            </a:avLst>
          </a:prstGeom>
          <a:solidFill>
            <a:srgbClr val="FDF088"/>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10" name="Shape 1"/>
          <p:cNvSpPr/>
          <p:nvPr/>
        </p:nvSpPr>
        <p:spPr>
          <a:xfrm>
            <a:off x="5609160" y="-396000"/>
            <a:ext cx="1904400" cy="1904400"/>
          </a:xfrm>
          <a:prstGeom prst="ellipse">
            <a:avLst/>
          </a:prstGeom>
          <a:noFill/>
          <a:ln w="21168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sp>
        <p:nvSpPr>
          <p:cNvPr id="111" name="Shape 2"/>
          <p:cNvSpPr/>
          <p:nvPr/>
        </p:nvSpPr>
        <p:spPr>
          <a:xfrm>
            <a:off x="8394120" y="4326840"/>
            <a:ext cx="951840" cy="951840"/>
          </a:xfrm>
          <a:prstGeom prst="ellipse">
            <a:avLst/>
          </a:prstGeom>
          <a:noFill/>
          <a:ln w="158760">
            <a:solidFill>
              <a:srgbClr val="FFFFFF">
                <a:alpha val="47000"/>
              </a:srgbClr>
            </a:solidFill>
            <a:round/>
          </a:ln>
        </p:spPr>
        <p:style>
          <a:lnRef idx="0">
            <a:scrgbClr r="0" g="0" b="0"/>
          </a:lnRef>
          <a:fillRef idx="0">
            <a:scrgbClr r="0" g="0" b="0"/>
          </a:fillRef>
          <a:effectRef idx="0">
            <a:scrgbClr r="0" g="0" b="0"/>
          </a:effectRef>
          <a:fontRef idx="minor"/>
        </p:style>
        <p:txBody>
          <a:bodyPr/>
          <a:lstStyle/>
          <a:p>
            <a:endParaRPr lang="en-IN"/>
          </a:p>
        </p:txBody>
      </p:sp>
      <p:grpSp>
        <p:nvGrpSpPr>
          <p:cNvPr id="112" name="Diagram3"/>
          <p:cNvGrpSpPr/>
          <p:nvPr/>
        </p:nvGrpSpPr>
        <p:grpSpPr>
          <a:xfrm>
            <a:off x="476280" y="1242720"/>
            <a:ext cx="4580280" cy="3265200"/>
            <a:chOff x="476280" y="1242720"/>
            <a:chExt cx="4580280" cy="3265200"/>
          </a:xfrm>
        </p:grpSpPr>
        <p:sp>
          <p:nvSpPr>
            <p:cNvPr id="113" name="Rectangle 112"/>
            <p:cNvSpPr/>
            <p:nvPr/>
          </p:nvSpPr>
          <p:spPr>
            <a:xfrm>
              <a:off x="476280" y="1242720"/>
              <a:ext cx="4579920" cy="3265200"/>
            </a:xfrm>
            <a:prstGeom prst="rect">
              <a:avLst/>
            </a:prstGeom>
            <a:noFill/>
            <a:ln w="0">
              <a:noFill/>
            </a:ln>
          </p:spPr>
          <p:style>
            <a:lnRef idx="0">
              <a:scrgbClr r="0" g="0" b="0"/>
            </a:lnRef>
            <a:fillRef idx="0">
              <a:scrgbClr r="0" g="0" b="0"/>
            </a:fillRef>
            <a:effectRef idx="0">
              <a:scrgbClr r="0" g="0" b="0"/>
            </a:effectRef>
            <a:fontRef idx="minor"/>
          </p:style>
          <p:txBody>
            <a:bodyPr/>
            <a:lstStyle/>
            <a:p>
              <a:endParaRPr lang="en-IN"/>
            </a:p>
          </p:txBody>
        </p:sp>
        <p:sp>
          <p:nvSpPr>
            <p:cNvPr id="114" name="Rectangle: Rounded Corners 113"/>
            <p:cNvSpPr/>
            <p:nvPr/>
          </p:nvSpPr>
          <p:spPr>
            <a:xfrm>
              <a:off x="476280" y="1265760"/>
              <a:ext cx="4580280" cy="973080"/>
            </a:xfrm>
            <a:prstGeom prst="roundRect">
              <a:avLst>
                <a:gd name="adj" fmla="val 16667"/>
              </a:avLst>
            </a:prstGeom>
            <a:ln/>
          </p:spPr>
          <p:style>
            <a:lnRef idx="2">
              <a:schemeClr val="accent4"/>
            </a:lnRef>
            <a:fillRef idx="1">
              <a:schemeClr val="lt1"/>
            </a:fillRef>
            <a:effectRef idx="0">
              <a:schemeClr val="accent4"/>
            </a:effectRef>
            <a:fontRef idx="minor">
              <a:schemeClr val="dk1"/>
            </a:fontRef>
          </p:style>
          <p:txBody>
            <a:bodyPr lIns="93240" tIns="93240" rIns="45720" bIns="93240" numCol="1" spcCol="1440" anchor="ctr">
              <a:noAutofit/>
            </a:bodyPr>
            <a:lstStyle/>
            <a:p>
              <a:pPr>
                <a:lnSpc>
                  <a:spcPct val="90000"/>
                </a:lnSpc>
                <a:spcAft>
                  <a:spcPts val="420"/>
                </a:spcAft>
                <a:buNone/>
                <a:tabLst>
                  <a:tab pos="0" algn="l"/>
                </a:tabLst>
              </a:pPr>
              <a:r>
                <a:rPr lang="en-US" sz="1400" b="1" strike="noStrike" spc="-1" dirty="0">
                  <a:solidFill>
                    <a:srgbClr val="000000"/>
                  </a:solidFill>
                  <a:latin typeface="Arial"/>
                  <a:ea typeface="DejaVu Sans"/>
                </a:rPr>
                <a:t>Advanced  Sleep Alert System:</a:t>
              </a:r>
              <a:r>
                <a:rPr lang="en-US" sz="1400" b="0" strike="noStrike" spc="-1" dirty="0">
                  <a:solidFill>
                    <a:srgbClr val="000000"/>
                  </a:solidFill>
                  <a:latin typeface="Arial"/>
                  <a:ea typeface="DejaVu Sans"/>
                </a:rPr>
                <a:t> Our future roadmap includes an innovative alert system that detects user distractions or drowsiness, enhancing proactive safety measures and preventing potential accidents.</a:t>
              </a:r>
              <a:endParaRPr lang="en-IN" sz="1400" b="0" strike="noStrike" spc="-1" dirty="0">
                <a:latin typeface="Arial"/>
              </a:endParaRPr>
            </a:p>
          </p:txBody>
        </p:sp>
        <p:sp>
          <p:nvSpPr>
            <p:cNvPr id="115" name="Rectangle: Rounded Corners 114"/>
            <p:cNvSpPr/>
            <p:nvPr/>
          </p:nvSpPr>
          <p:spPr>
            <a:xfrm>
              <a:off x="476280" y="2388960"/>
              <a:ext cx="4580280" cy="973080"/>
            </a:xfrm>
            <a:prstGeom prst="roundRect">
              <a:avLst>
                <a:gd name="adj" fmla="val 16667"/>
              </a:avLst>
            </a:prstGeom>
            <a:ln/>
          </p:spPr>
          <p:style>
            <a:lnRef idx="2">
              <a:schemeClr val="accent4"/>
            </a:lnRef>
            <a:fillRef idx="1">
              <a:schemeClr val="lt1"/>
            </a:fillRef>
            <a:effectRef idx="0">
              <a:schemeClr val="accent4"/>
            </a:effectRef>
            <a:fontRef idx="minor">
              <a:schemeClr val="dk1"/>
            </a:fontRef>
          </p:style>
          <p:txBody>
            <a:bodyPr lIns="93240" tIns="93240" rIns="45720" bIns="93240" numCol="1" spcCol="1440" anchor="ctr">
              <a:noAutofit/>
            </a:bodyPr>
            <a:lstStyle/>
            <a:p>
              <a:pPr>
                <a:lnSpc>
                  <a:spcPct val="90000"/>
                </a:lnSpc>
                <a:spcAft>
                  <a:spcPts val="420"/>
                </a:spcAft>
                <a:buNone/>
                <a:tabLst>
                  <a:tab pos="0" algn="l"/>
                </a:tabLst>
              </a:pPr>
              <a:r>
                <a:rPr lang="en-US" sz="1400" b="1" strike="noStrike" spc="-1" dirty="0">
                  <a:solidFill>
                    <a:srgbClr val="000000"/>
                  </a:solidFill>
                  <a:latin typeface="Arial"/>
                  <a:ea typeface="DejaVu Sans"/>
                </a:rPr>
                <a:t>Predictive Analytics:</a:t>
              </a:r>
              <a:r>
                <a:rPr lang="en-US" sz="1400" b="0" strike="noStrike" spc="-1" dirty="0">
                  <a:solidFill>
                    <a:srgbClr val="000000"/>
                  </a:solidFill>
                  <a:latin typeface="Arial"/>
                  <a:ea typeface="DejaVu Sans"/>
                </a:rPr>
                <a:t> Harnessing data insights, our technology has the potential to predict accident-prone areas, enabling proactive measures and targeted safety interventions.</a:t>
              </a:r>
              <a:endParaRPr lang="en-IN" sz="1400" b="0" strike="noStrike" spc="-1" dirty="0">
                <a:latin typeface="Arial"/>
              </a:endParaRPr>
            </a:p>
          </p:txBody>
        </p:sp>
        <p:sp>
          <p:nvSpPr>
            <p:cNvPr id="116" name="Rectangle: Rounded Corners 115"/>
            <p:cNvSpPr/>
            <p:nvPr/>
          </p:nvSpPr>
          <p:spPr>
            <a:xfrm>
              <a:off x="476280" y="3512160"/>
              <a:ext cx="4580280" cy="973080"/>
            </a:xfrm>
            <a:prstGeom prst="roundRect">
              <a:avLst>
                <a:gd name="adj" fmla="val 16667"/>
              </a:avLst>
            </a:prstGeom>
            <a:ln/>
          </p:spPr>
          <p:style>
            <a:lnRef idx="2">
              <a:schemeClr val="accent4"/>
            </a:lnRef>
            <a:fillRef idx="1">
              <a:schemeClr val="lt1"/>
            </a:fillRef>
            <a:effectRef idx="0">
              <a:schemeClr val="accent4"/>
            </a:effectRef>
            <a:fontRef idx="minor">
              <a:schemeClr val="dk1"/>
            </a:fontRef>
          </p:style>
          <p:txBody>
            <a:bodyPr lIns="93240" tIns="93240" rIns="45720" bIns="93240" numCol="1" spcCol="1440" anchor="ctr">
              <a:noAutofit/>
            </a:bodyPr>
            <a:lstStyle/>
            <a:p>
              <a:pPr>
                <a:lnSpc>
                  <a:spcPct val="90000"/>
                </a:lnSpc>
                <a:spcAft>
                  <a:spcPts val="420"/>
                </a:spcAft>
                <a:buNone/>
                <a:tabLst>
                  <a:tab pos="0" algn="l"/>
                </a:tabLst>
              </a:pPr>
              <a:r>
                <a:rPr lang="en-US" sz="1400" b="1" strike="noStrike" spc="-1" dirty="0">
                  <a:solidFill>
                    <a:srgbClr val="000000"/>
                  </a:solidFill>
                  <a:latin typeface="Arial"/>
                  <a:ea typeface="DejaVu Sans"/>
                </a:rPr>
                <a:t>Collaborative Partnerships:</a:t>
              </a:r>
              <a:r>
                <a:rPr lang="en-US" sz="1400" b="0" strike="noStrike" spc="-1" dirty="0">
                  <a:solidFill>
                    <a:srgbClr val="000000"/>
                  </a:solidFill>
                  <a:latin typeface="Arial"/>
                  <a:ea typeface="DejaVu Sans"/>
                </a:rPr>
                <a:t> Collaborations with insurance companies could lead to usage-based premiums, incentivizing safer driving practices and rewarding responsible behavior.</a:t>
              </a:r>
              <a:endParaRPr lang="en-IN" sz="1400" b="0" strike="noStrike" spc="-1" dirty="0">
                <a:latin typeface="Arial"/>
              </a:endParaRPr>
            </a:p>
          </p:txBody>
        </p:sp>
      </p:grpSp>
      <p:sp>
        <p:nvSpPr>
          <p:cNvPr id="117" name="Text 4"/>
          <p:cNvSpPr/>
          <p:nvPr/>
        </p:nvSpPr>
        <p:spPr>
          <a:xfrm>
            <a:off x="369124" y="422820"/>
            <a:ext cx="5603040" cy="4708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3713"/>
              </a:lnSpc>
              <a:buNone/>
            </a:pPr>
            <a:r>
              <a:rPr lang="en-US" sz="2800" b="0" strike="noStrike" spc="-1" dirty="0">
                <a:solidFill>
                  <a:srgbClr val="000000"/>
                </a:solidFill>
                <a:latin typeface="Calibri"/>
                <a:ea typeface="DejaVu Sans"/>
              </a:rPr>
              <a:t>FUTURE POTENTIAL AND SCALABILITY</a:t>
            </a:r>
            <a:endParaRPr lang="en-IN" sz="2800" b="0" strike="noStrike" spc="-1" dirty="0">
              <a:latin typeface="Arial"/>
            </a:endParaRPr>
          </a:p>
        </p:txBody>
      </p:sp>
      <p:pic>
        <p:nvPicPr>
          <p:cNvPr id="118" name="Picture 5"/>
          <p:cNvPicPr/>
          <p:nvPr/>
        </p:nvPicPr>
        <p:blipFill>
          <a:blip r:embed="rId3"/>
          <a:stretch/>
        </p:blipFill>
        <p:spPr>
          <a:xfrm>
            <a:off x="6211080" y="986400"/>
            <a:ext cx="2802960" cy="3339720"/>
          </a:xfrm>
          <a:prstGeom prst="rect">
            <a:avLst/>
          </a:prstGeom>
          <a:ln w="0">
            <a:noFill/>
          </a:ln>
        </p:spPr>
      </p:pic>
    </p:spTree>
    <p:extLst>
      <p:ext uri="{BB962C8B-B14F-4D97-AF65-F5344CB8AC3E}">
        <p14:creationId xmlns:p14="http://schemas.microsoft.com/office/powerpoint/2010/main" val="2502142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1725</TotalTime>
  <Words>639</Words>
  <Application>Microsoft Office PowerPoint</Application>
  <PresentationFormat>On-screen Show (16:9)</PresentationFormat>
  <Paragraphs>57</Paragraphs>
  <Slides>11</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Arial</vt:lpstr>
      <vt:lpstr>Calibri</vt:lpstr>
      <vt:lpstr>Calibri Light</vt:lpstr>
      <vt:lpstr>DM Mono</vt:lpstr>
      <vt:lpstr>Epilogue</vt:lpstr>
      <vt:lpstr>Symbol</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Parking System</dc:title>
  <dc:subject>PptxGenJS Presentation</dc:subject>
  <dc:creator>Pitch Software GmbH</dc:creator>
  <dc:description/>
  <cp:lastModifiedBy>CHINAR KHATRI - 70472100285</cp:lastModifiedBy>
  <cp:revision>14</cp:revision>
  <dcterms:created xsi:type="dcterms:W3CDTF">2023-08-17T18:13:55Z</dcterms:created>
  <dcterms:modified xsi:type="dcterms:W3CDTF">2023-09-10T07:16:53Z</dcterms:modified>
  <dc:language>en-IN</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r8>8</vt:r8>
  </property>
  <property fmtid="{D5CDD505-2E9C-101B-9397-08002B2CF9AE}" pid="3" name="PresentationFormat">
    <vt:lpwstr>On-screen Show (16:9)</vt:lpwstr>
  </property>
  <property fmtid="{D5CDD505-2E9C-101B-9397-08002B2CF9AE}" pid="4" name="Slides">
    <vt:r8>8</vt:r8>
  </property>
</Properties>
</file>